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2"/>
    <p:restoredTop sz="94674"/>
  </p:normalViewPr>
  <p:slideViewPr>
    <p:cSldViewPr snapToGrid="0" snapToObjects="1">
      <p:cViewPr>
        <p:scale>
          <a:sx n="64" d="100"/>
          <a:sy n="64" d="100"/>
        </p:scale>
        <p:origin x="704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tiff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3BFA2-CC41-3642-BED0-74D65F588FDE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F9540-75B8-D94C-87A4-2A62C8EC40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685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FF9540-75B8-D94C-87A4-2A62C8EC40B6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5286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054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1831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752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0704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5245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847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2311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0018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507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5102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99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B39B9-96DB-744E-9123-0032923E6143}" type="datetimeFigureOut">
              <a:rPr kumimoji="1" lang="zh-CN" altLang="en-US" smtClean="0"/>
              <a:t>2018/1/19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50554-352E-7B4D-A2BA-29EF289DA7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729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jp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0" Type="http://schemas.openxmlformats.org/officeDocument/2006/relationships/image" Target="../media/image18.png"/><Relationship Id="rId21" Type="http://schemas.openxmlformats.org/officeDocument/2006/relationships/image" Target="../media/image19.png"/><Relationship Id="rId22" Type="http://schemas.openxmlformats.org/officeDocument/2006/relationships/image" Target="../media/image20.png"/><Relationship Id="rId23" Type="http://schemas.openxmlformats.org/officeDocument/2006/relationships/image" Target="../media/image21.png"/><Relationship Id="rId24" Type="http://schemas.openxmlformats.org/officeDocument/2006/relationships/image" Target="../media/image22.png"/><Relationship Id="rId25" Type="http://schemas.openxmlformats.org/officeDocument/2006/relationships/image" Target="../media/image23.png"/><Relationship Id="rId26" Type="http://schemas.openxmlformats.org/officeDocument/2006/relationships/image" Target="../media/image24.png"/><Relationship Id="rId27" Type="http://schemas.openxmlformats.org/officeDocument/2006/relationships/image" Target="../media/image25.png"/><Relationship Id="rId28" Type="http://schemas.openxmlformats.org/officeDocument/2006/relationships/image" Target="../media/image26.png"/><Relationship Id="rId29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30" Type="http://schemas.openxmlformats.org/officeDocument/2006/relationships/image" Target="../media/image28.png"/><Relationship Id="rId31" Type="http://schemas.openxmlformats.org/officeDocument/2006/relationships/image" Target="../media/image29.png"/><Relationship Id="rId32" Type="http://schemas.openxmlformats.org/officeDocument/2006/relationships/image" Target="../media/image30.png"/><Relationship Id="rId9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3.png"/><Relationship Id="rId8" Type="http://schemas.openxmlformats.org/officeDocument/2006/relationships/image" Target="../media/image11.jpg"/><Relationship Id="rId33" Type="http://schemas.openxmlformats.org/officeDocument/2006/relationships/image" Target="../media/image31.png"/><Relationship Id="rId34" Type="http://schemas.openxmlformats.org/officeDocument/2006/relationships/image" Target="../media/image32.png"/><Relationship Id="rId35" Type="http://schemas.openxmlformats.org/officeDocument/2006/relationships/image" Target="../media/image33.png"/><Relationship Id="rId36" Type="http://schemas.openxmlformats.org/officeDocument/2006/relationships/image" Target="../media/image34.png"/><Relationship Id="rId10" Type="http://schemas.openxmlformats.org/officeDocument/2006/relationships/image" Target="../media/image2.png"/><Relationship Id="rId11" Type="http://schemas.openxmlformats.org/officeDocument/2006/relationships/image" Target="../media/image10.png"/><Relationship Id="rId12" Type="http://schemas.openxmlformats.org/officeDocument/2006/relationships/image" Target="../media/image13.png"/><Relationship Id="rId13" Type="http://schemas.openxmlformats.org/officeDocument/2006/relationships/image" Target="../media/image5.png"/><Relationship Id="rId14" Type="http://schemas.openxmlformats.org/officeDocument/2006/relationships/image" Target="../media/image8.png"/><Relationship Id="rId15" Type="http://schemas.openxmlformats.org/officeDocument/2006/relationships/image" Target="../media/image4.png"/><Relationship Id="rId16" Type="http://schemas.openxmlformats.org/officeDocument/2006/relationships/image" Target="../media/image14.png"/><Relationship Id="rId17" Type="http://schemas.openxmlformats.org/officeDocument/2006/relationships/image" Target="../media/image1.png"/><Relationship Id="rId18" Type="http://schemas.openxmlformats.org/officeDocument/2006/relationships/image" Target="../media/image16.png"/><Relationship Id="rId1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组 160"/>
          <p:cNvGrpSpPr/>
          <p:nvPr/>
        </p:nvGrpSpPr>
        <p:grpSpPr>
          <a:xfrm>
            <a:off x="362078" y="330197"/>
            <a:ext cx="10884641" cy="7624208"/>
            <a:chOff x="362078" y="330197"/>
            <a:chExt cx="10884641" cy="7624208"/>
          </a:xfrm>
        </p:grpSpPr>
        <p:grpSp>
          <p:nvGrpSpPr>
            <p:cNvPr id="16" name="组 15"/>
            <p:cNvGrpSpPr/>
            <p:nvPr/>
          </p:nvGrpSpPr>
          <p:grpSpPr>
            <a:xfrm>
              <a:off x="1219201" y="330197"/>
              <a:ext cx="9101996" cy="1532468"/>
              <a:chOff x="1219201" y="330197"/>
              <a:chExt cx="9101996" cy="1532468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260271" y="330198"/>
                <a:ext cx="1532797" cy="1532467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2400" b="1" dirty="0" smtClean="0"/>
                  <a:t>Subnet</a:t>
                </a:r>
                <a:endParaRPr kumimoji="1" lang="zh-CN" altLang="en-US" sz="2400" b="1" dirty="0"/>
              </a:p>
            </p:txBody>
          </p:sp>
          <p:cxnSp>
            <p:nvCxnSpPr>
              <p:cNvPr id="10" name="直线箭头连接符 9"/>
              <p:cNvCxnSpPr/>
              <p:nvPr/>
            </p:nvCxnSpPr>
            <p:spPr>
              <a:xfrm>
                <a:off x="1219201" y="1096431"/>
                <a:ext cx="897466" cy="0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线箭头连接符 10"/>
              <p:cNvCxnSpPr/>
              <p:nvPr/>
            </p:nvCxnSpPr>
            <p:spPr>
              <a:xfrm>
                <a:off x="3945468" y="1096431"/>
                <a:ext cx="897466" cy="0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矩形 11"/>
              <p:cNvSpPr/>
              <p:nvPr/>
            </p:nvSpPr>
            <p:spPr>
              <a:xfrm>
                <a:off x="4995334" y="330198"/>
                <a:ext cx="1532797" cy="1532467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2400" b="1" dirty="0" smtClean="0"/>
                  <a:t>Subnet</a:t>
                </a:r>
                <a:endParaRPr kumimoji="1" lang="zh-CN" altLang="en-US" sz="2400" b="1" dirty="0"/>
              </a:p>
            </p:txBody>
          </p:sp>
          <p:cxnSp>
            <p:nvCxnSpPr>
              <p:cNvPr id="13" name="直线箭头连接符 12"/>
              <p:cNvCxnSpPr/>
              <p:nvPr/>
            </p:nvCxnSpPr>
            <p:spPr>
              <a:xfrm>
                <a:off x="6680531" y="1096430"/>
                <a:ext cx="897466" cy="0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/>
              <p:cNvSpPr/>
              <p:nvPr/>
            </p:nvSpPr>
            <p:spPr>
              <a:xfrm>
                <a:off x="7730397" y="330197"/>
                <a:ext cx="1532797" cy="1532467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2400" b="1" dirty="0" smtClean="0"/>
                  <a:t>Subnet</a:t>
                </a:r>
                <a:endParaRPr kumimoji="1" lang="zh-CN" altLang="en-US" sz="2400" b="1" dirty="0"/>
              </a:p>
            </p:txBody>
          </p:sp>
          <p:cxnSp>
            <p:nvCxnSpPr>
              <p:cNvPr id="15" name="直线箭头连接符 14"/>
              <p:cNvCxnSpPr/>
              <p:nvPr/>
            </p:nvCxnSpPr>
            <p:spPr>
              <a:xfrm>
                <a:off x="9423731" y="1092194"/>
                <a:ext cx="897466" cy="0"/>
              </a:xfrm>
              <a:prstGeom prst="straightConnector1">
                <a:avLst/>
              </a:prstGeom>
              <a:ln w="25400">
                <a:solidFill>
                  <a:schemeClr val="accent1"/>
                </a:solidFill>
                <a:prstDash val="soli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组 115"/>
            <p:cNvGrpSpPr/>
            <p:nvPr/>
          </p:nvGrpSpPr>
          <p:grpSpPr>
            <a:xfrm>
              <a:off x="1210734" y="2612005"/>
              <a:ext cx="9101996" cy="2044705"/>
              <a:chOff x="1210734" y="5168895"/>
              <a:chExt cx="9101996" cy="2044705"/>
            </a:xfrm>
          </p:grpSpPr>
          <p:grpSp>
            <p:nvGrpSpPr>
              <p:cNvPr id="60" name="组 59"/>
              <p:cNvGrpSpPr/>
              <p:nvPr/>
            </p:nvGrpSpPr>
            <p:grpSpPr>
              <a:xfrm>
                <a:off x="1210734" y="5168895"/>
                <a:ext cx="9101996" cy="1532468"/>
                <a:chOff x="1219201" y="330197"/>
                <a:chExt cx="9101996" cy="1532468"/>
              </a:xfrm>
            </p:grpSpPr>
            <p:sp>
              <p:nvSpPr>
                <p:cNvPr id="61" name="矩形 60"/>
                <p:cNvSpPr/>
                <p:nvPr/>
              </p:nvSpPr>
              <p:spPr>
                <a:xfrm>
                  <a:off x="2260271" y="330198"/>
                  <a:ext cx="1532797" cy="1532467"/>
                </a:xfrm>
                <a:prstGeom prst="rect">
                  <a:avLst/>
                </a:prstGeom>
                <a:gradFill>
                  <a:gsLst>
                    <a:gs pos="0">
                      <a:schemeClr val="accent1">
                        <a:satMod val="103000"/>
                        <a:lumMod val="102000"/>
                        <a:tint val="94000"/>
                      </a:schemeClr>
                    </a:gs>
                    <a:gs pos="50000">
                      <a:schemeClr val="accent1">
                        <a:satMod val="110000"/>
                        <a:lumMod val="100000"/>
                        <a:shade val="100000"/>
                      </a:schemeClr>
                    </a:gs>
                    <a:gs pos="100000">
                      <a:schemeClr val="accent1">
                        <a:lumMod val="99000"/>
                        <a:satMod val="120000"/>
                        <a:shade val="78000"/>
                      </a:schemeClr>
                    </a:gs>
                  </a:gsLst>
                  <a:lin ang="5400000" scaled="0"/>
                </a:gradFill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2400" b="1" dirty="0" smtClean="0"/>
                    <a:t>Subnet</a:t>
                  </a:r>
                  <a:endParaRPr kumimoji="1" lang="zh-CN" altLang="en-US" sz="2400" b="1" dirty="0"/>
                </a:p>
              </p:txBody>
            </p:sp>
            <p:cxnSp>
              <p:nvCxnSpPr>
                <p:cNvPr id="62" name="直线箭头连接符 61"/>
                <p:cNvCxnSpPr/>
                <p:nvPr/>
              </p:nvCxnSpPr>
              <p:spPr>
                <a:xfrm>
                  <a:off x="1219201" y="1096431"/>
                  <a:ext cx="897466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线箭头连接符 62"/>
                <p:cNvCxnSpPr/>
                <p:nvPr/>
              </p:nvCxnSpPr>
              <p:spPr>
                <a:xfrm>
                  <a:off x="3945468" y="1096431"/>
                  <a:ext cx="897466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矩形 63"/>
                <p:cNvSpPr/>
                <p:nvPr/>
              </p:nvSpPr>
              <p:spPr>
                <a:xfrm>
                  <a:off x="4995334" y="330198"/>
                  <a:ext cx="1532797" cy="1532467"/>
                </a:xfrm>
                <a:prstGeom prst="rect">
                  <a:avLst/>
                </a:prstGeom>
                <a:gradFill>
                  <a:gsLst>
                    <a:gs pos="0">
                      <a:schemeClr val="accent1">
                        <a:satMod val="103000"/>
                        <a:lumMod val="102000"/>
                        <a:tint val="94000"/>
                      </a:schemeClr>
                    </a:gs>
                    <a:gs pos="50000">
                      <a:schemeClr val="accent1">
                        <a:satMod val="110000"/>
                        <a:lumMod val="100000"/>
                        <a:shade val="100000"/>
                      </a:schemeClr>
                    </a:gs>
                    <a:gs pos="100000">
                      <a:schemeClr val="accent1">
                        <a:lumMod val="99000"/>
                        <a:satMod val="120000"/>
                        <a:shade val="78000"/>
                      </a:schemeClr>
                    </a:gs>
                  </a:gsLst>
                  <a:lin ang="5400000" scaled="0"/>
                </a:gradFill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2400" b="1" dirty="0" smtClean="0"/>
                    <a:t>Subnet</a:t>
                  </a:r>
                  <a:endParaRPr kumimoji="1" lang="zh-CN" altLang="en-US" sz="2400" b="1" dirty="0"/>
                </a:p>
              </p:txBody>
            </p:sp>
            <p:cxnSp>
              <p:nvCxnSpPr>
                <p:cNvPr id="65" name="直线箭头连接符 64"/>
                <p:cNvCxnSpPr/>
                <p:nvPr/>
              </p:nvCxnSpPr>
              <p:spPr>
                <a:xfrm>
                  <a:off x="6680531" y="1096430"/>
                  <a:ext cx="897466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矩形 65"/>
                <p:cNvSpPr/>
                <p:nvPr/>
              </p:nvSpPr>
              <p:spPr>
                <a:xfrm>
                  <a:off x="7730397" y="330197"/>
                  <a:ext cx="1532797" cy="1532467"/>
                </a:xfrm>
                <a:prstGeom prst="rect">
                  <a:avLst/>
                </a:prstGeom>
                <a:gradFill>
                  <a:gsLst>
                    <a:gs pos="0">
                      <a:schemeClr val="accent1">
                        <a:satMod val="103000"/>
                        <a:lumMod val="102000"/>
                        <a:tint val="94000"/>
                      </a:schemeClr>
                    </a:gs>
                    <a:gs pos="50000">
                      <a:schemeClr val="accent1">
                        <a:satMod val="110000"/>
                        <a:lumMod val="100000"/>
                        <a:shade val="100000"/>
                      </a:schemeClr>
                    </a:gs>
                    <a:gs pos="100000">
                      <a:schemeClr val="accent1">
                        <a:lumMod val="99000"/>
                        <a:satMod val="120000"/>
                        <a:shade val="78000"/>
                      </a:schemeClr>
                    </a:gs>
                  </a:gsLst>
                  <a:lin ang="5400000" scaled="0"/>
                </a:gradFill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2400" b="1" dirty="0" smtClean="0"/>
                    <a:t>Subnet</a:t>
                  </a:r>
                  <a:endParaRPr kumimoji="1" lang="zh-CN" altLang="en-US" sz="2400" b="1" dirty="0"/>
                </a:p>
              </p:txBody>
            </p:sp>
            <p:cxnSp>
              <p:nvCxnSpPr>
                <p:cNvPr id="67" name="直线箭头连接符 66"/>
                <p:cNvCxnSpPr/>
                <p:nvPr/>
              </p:nvCxnSpPr>
              <p:spPr>
                <a:xfrm>
                  <a:off x="9423731" y="1092194"/>
                  <a:ext cx="897466" cy="0"/>
                </a:xfrm>
                <a:prstGeom prst="straightConnector1">
                  <a:avLst/>
                </a:prstGeom>
                <a:ln w="25400">
                  <a:solidFill>
                    <a:schemeClr val="accent1"/>
                  </a:solidFill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8" name="组 77"/>
              <p:cNvGrpSpPr/>
              <p:nvPr/>
            </p:nvGrpSpPr>
            <p:grpSpPr>
              <a:xfrm>
                <a:off x="2527136" y="5956299"/>
                <a:ext cx="1926005" cy="1257301"/>
                <a:chOff x="2527136" y="5956299"/>
                <a:chExt cx="1926005" cy="1257301"/>
              </a:xfrm>
            </p:grpSpPr>
            <p:cxnSp>
              <p:nvCxnSpPr>
                <p:cNvPr id="68" name="直线连接符 67"/>
                <p:cNvCxnSpPr/>
                <p:nvPr/>
              </p:nvCxnSpPr>
              <p:spPr>
                <a:xfrm>
                  <a:off x="2527136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线连接符 69"/>
                <p:cNvCxnSpPr/>
                <p:nvPr/>
              </p:nvCxnSpPr>
              <p:spPr>
                <a:xfrm>
                  <a:off x="2802468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直线连接符 70"/>
                <p:cNvCxnSpPr/>
                <p:nvPr/>
              </p:nvCxnSpPr>
              <p:spPr>
                <a:xfrm>
                  <a:off x="3073566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线连接符 71"/>
                <p:cNvCxnSpPr/>
                <p:nvPr/>
              </p:nvCxnSpPr>
              <p:spPr>
                <a:xfrm>
                  <a:off x="3344664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线连接符 72"/>
                <p:cNvCxnSpPr/>
                <p:nvPr/>
              </p:nvCxnSpPr>
              <p:spPr>
                <a:xfrm>
                  <a:off x="3623569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线连接符 73"/>
                <p:cNvCxnSpPr/>
                <p:nvPr/>
              </p:nvCxnSpPr>
              <p:spPr>
                <a:xfrm>
                  <a:off x="2535603" y="7213600"/>
                  <a:ext cx="1917538" cy="0"/>
                </a:xfrm>
                <a:prstGeom prst="line">
                  <a:avLst/>
                </a:prstGeom>
                <a:ln w="25400"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直线连接符 75"/>
                <p:cNvCxnSpPr/>
                <p:nvPr/>
              </p:nvCxnSpPr>
              <p:spPr>
                <a:xfrm>
                  <a:off x="4445002" y="5956299"/>
                  <a:ext cx="0" cy="1257301"/>
                </a:xfrm>
                <a:prstGeom prst="line">
                  <a:avLst/>
                </a:prstGeom>
                <a:ln w="25400">
                  <a:prstDash val="solid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组 78"/>
              <p:cNvGrpSpPr/>
              <p:nvPr/>
            </p:nvGrpSpPr>
            <p:grpSpPr>
              <a:xfrm>
                <a:off x="5257969" y="5956299"/>
                <a:ext cx="1926005" cy="1257301"/>
                <a:chOff x="2527136" y="5956299"/>
                <a:chExt cx="1926005" cy="1257301"/>
              </a:xfrm>
            </p:grpSpPr>
            <p:cxnSp>
              <p:nvCxnSpPr>
                <p:cNvPr id="80" name="直线连接符 79"/>
                <p:cNvCxnSpPr/>
                <p:nvPr/>
              </p:nvCxnSpPr>
              <p:spPr>
                <a:xfrm>
                  <a:off x="2527136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线连接符 80"/>
                <p:cNvCxnSpPr/>
                <p:nvPr/>
              </p:nvCxnSpPr>
              <p:spPr>
                <a:xfrm>
                  <a:off x="2802468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线连接符 81"/>
                <p:cNvCxnSpPr/>
                <p:nvPr/>
              </p:nvCxnSpPr>
              <p:spPr>
                <a:xfrm>
                  <a:off x="3073566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线连接符 82"/>
                <p:cNvCxnSpPr/>
                <p:nvPr/>
              </p:nvCxnSpPr>
              <p:spPr>
                <a:xfrm>
                  <a:off x="3344664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线连接符 83"/>
                <p:cNvCxnSpPr/>
                <p:nvPr/>
              </p:nvCxnSpPr>
              <p:spPr>
                <a:xfrm>
                  <a:off x="3623569" y="6701362"/>
                  <a:ext cx="8467" cy="512238"/>
                </a:xfrm>
                <a:prstGeom prst="line">
                  <a:avLst/>
                </a:prstGeom>
                <a:ln w="25400">
                  <a:prstDash val="solid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线连接符 84"/>
                <p:cNvCxnSpPr/>
                <p:nvPr/>
              </p:nvCxnSpPr>
              <p:spPr>
                <a:xfrm>
                  <a:off x="2535603" y="7213600"/>
                  <a:ext cx="1917538" cy="0"/>
                </a:xfrm>
                <a:prstGeom prst="line">
                  <a:avLst/>
                </a:prstGeom>
                <a:ln w="25400"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线连接符 85"/>
                <p:cNvCxnSpPr/>
                <p:nvPr/>
              </p:nvCxnSpPr>
              <p:spPr>
                <a:xfrm>
                  <a:off x="4445002" y="5956299"/>
                  <a:ext cx="0" cy="1257301"/>
                </a:xfrm>
                <a:prstGeom prst="line">
                  <a:avLst/>
                </a:prstGeom>
                <a:ln w="25400">
                  <a:prstDash val="solid"/>
                  <a:head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9" name="组 158"/>
            <p:cNvGrpSpPr/>
            <p:nvPr/>
          </p:nvGrpSpPr>
          <p:grpSpPr>
            <a:xfrm>
              <a:off x="362078" y="5353242"/>
              <a:ext cx="10884641" cy="2044704"/>
              <a:chOff x="578777" y="5342847"/>
              <a:chExt cx="10884641" cy="2044704"/>
            </a:xfrm>
          </p:grpSpPr>
          <p:grpSp>
            <p:nvGrpSpPr>
              <p:cNvPr id="115" name="组 114"/>
              <p:cNvGrpSpPr/>
              <p:nvPr/>
            </p:nvGrpSpPr>
            <p:grpSpPr>
              <a:xfrm>
                <a:off x="578777" y="5342847"/>
                <a:ext cx="3623733" cy="1974846"/>
                <a:chOff x="3979336" y="2451098"/>
                <a:chExt cx="3623733" cy="1974846"/>
              </a:xfrm>
            </p:grpSpPr>
            <p:grpSp>
              <p:nvGrpSpPr>
                <p:cNvPr id="59" name="组 58"/>
                <p:cNvGrpSpPr/>
                <p:nvPr/>
              </p:nvGrpSpPr>
              <p:grpSpPr>
                <a:xfrm>
                  <a:off x="3979336" y="2451098"/>
                  <a:ext cx="3623733" cy="1955802"/>
                  <a:chOff x="1253069" y="2548465"/>
                  <a:chExt cx="3623733" cy="1955802"/>
                </a:xfrm>
              </p:grpSpPr>
              <p:sp>
                <p:nvSpPr>
                  <p:cNvPr id="18" name="矩形 17"/>
                  <p:cNvSpPr/>
                  <p:nvPr/>
                </p:nvSpPr>
                <p:spPr>
                  <a:xfrm>
                    <a:off x="2294139" y="2548465"/>
                    <a:ext cx="1532797" cy="1532467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1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1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1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CN" sz="2400" b="1" dirty="0" smtClean="0"/>
                      <a:t>Subnet</a:t>
                    </a:r>
                    <a:endParaRPr kumimoji="1" lang="zh-CN" altLang="en-US" sz="2400" b="1" dirty="0"/>
                  </a:p>
                </p:txBody>
              </p:sp>
              <p:cxnSp>
                <p:nvCxnSpPr>
                  <p:cNvPr id="19" name="直线箭头连接符 18"/>
                  <p:cNvCxnSpPr/>
                  <p:nvPr/>
                </p:nvCxnSpPr>
                <p:spPr>
                  <a:xfrm>
                    <a:off x="1253069" y="3314698"/>
                    <a:ext cx="897466" cy="0"/>
                  </a:xfrm>
                  <a:prstGeom prst="straightConnector1">
                    <a:avLst/>
                  </a:prstGeom>
                  <a:ln w="25400">
                    <a:solidFill>
                      <a:schemeClr val="accent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直线箭头连接符 19"/>
                  <p:cNvCxnSpPr/>
                  <p:nvPr/>
                </p:nvCxnSpPr>
                <p:spPr>
                  <a:xfrm>
                    <a:off x="3979336" y="3314698"/>
                    <a:ext cx="897466" cy="0"/>
                  </a:xfrm>
                  <a:prstGeom prst="straightConnector1">
                    <a:avLst/>
                  </a:prstGeom>
                  <a:ln w="25400">
                    <a:solidFill>
                      <a:schemeClr val="accent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直线连接符 46"/>
                  <p:cNvCxnSpPr/>
                  <p:nvPr/>
                </p:nvCxnSpPr>
                <p:spPr>
                  <a:xfrm>
                    <a:off x="4394201" y="3314698"/>
                    <a:ext cx="0" cy="1189569"/>
                  </a:xfrm>
                  <a:prstGeom prst="line">
                    <a:avLst/>
                  </a:prstGeom>
                  <a:ln w="25400"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直线连接符 47"/>
                  <p:cNvCxnSpPr/>
                  <p:nvPr/>
                </p:nvCxnSpPr>
                <p:spPr>
                  <a:xfrm>
                    <a:off x="1726874" y="4504267"/>
                    <a:ext cx="2667327" cy="0"/>
                  </a:xfrm>
                  <a:prstGeom prst="line">
                    <a:avLst/>
                  </a:prstGeom>
                  <a:ln w="25400"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直线连接符 50"/>
                  <p:cNvCxnSpPr/>
                  <p:nvPr/>
                </p:nvCxnSpPr>
                <p:spPr>
                  <a:xfrm>
                    <a:off x="1726874" y="3314697"/>
                    <a:ext cx="0" cy="1189569"/>
                  </a:xfrm>
                  <a:prstGeom prst="line">
                    <a:avLst/>
                  </a:prstGeom>
                  <a:ln w="25400">
                    <a:prstDash val="sysDash"/>
                    <a:head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99" name="直线连接符 98"/>
                <p:cNvCxnSpPr/>
                <p:nvPr/>
              </p:nvCxnSpPr>
              <p:spPr>
                <a:xfrm>
                  <a:off x="5317236" y="3983565"/>
                  <a:ext cx="0" cy="427565"/>
                </a:xfrm>
                <a:prstGeom prst="line">
                  <a:avLst/>
                </a:prstGeom>
                <a:ln w="25400"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线连接符 101"/>
                <p:cNvCxnSpPr/>
                <p:nvPr/>
              </p:nvCxnSpPr>
              <p:spPr>
                <a:xfrm>
                  <a:off x="5550404" y="3983565"/>
                  <a:ext cx="0" cy="427565"/>
                </a:xfrm>
                <a:prstGeom prst="line">
                  <a:avLst/>
                </a:prstGeom>
                <a:ln w="25400"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线连接符 102"/>
                <p:cNvCxnSpPr/>
                <p:nvPr/>
              </p:nvCxnSpPr>
              <p:spPr>
                <a:xfrm>
                  <a:off x="5786804" y="3983565"/>
                  <a:ext cx="0" cy="427565"/>
                </a:xfrm>
                <a:prstGeom prst="line">
                  <a:avLst/>
                </a:prstGeom>
                <a:ln w="25400"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线连接符 103"/>
                <p:cNvCxnSpPr/>
                <p:nvPr/>
              </p:nvCxnSpPr>
              <p:spPr>
                <a:xfrm>
                  <a:off x="6020302" y="3983565"/>
                  <a:ext cx="0" cy="427565"/>
                </a:xfrm>
                <a:prstGeom prst="line">
                  <a:avLst/>
                </a:prstGeom>
                <a:ln w="25400"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线连接符 104"/>
                <p:cNvCxnSpPr/>
                <p:nvPr/>
              </p:nvCxnSpPr>
              <p:spPr>
                <a:xfrm>
                  <a:off x="6276004" y="3998379"/>
                  <a:ext cx="0" cy="427565"/>
                </a:xfrm>
                <a:prstGeom prst="line">
                  <a:avLst/>
                </a:prstGeom>
                <a:ln w="25400"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组 129"/>
              <p:cNvGrpSpPr/>
              <p:nvPr/>
            </p:nvGrpSpPr>
            <p:grpSpPr>
              <a:xfrm>
                <a:off x="5104622" y="5342847"/>
                <a:ext cx="6358796" cy="2044704"/>
                <a:chOff x="1210734" y="5168896"/>
                <a:chExt cx="6358796" cy="2044704"/>
              </a:xfrm>
            </p:grpSpPr>
            <p:grpSp>
              <p:nvGrpSpPr>
                <p:cNvPr id="131" name="组 130"/>
                <p:cNvGrpSpPr/>
                <p:nvPr/>
              </p:nvGrpSpPr>
              <p:grpSpPr>
                <a:xfrm>
                  <a:off x="1210734" y="5168896"/>
                  <a:ext cx="6358796" cy="1532467"/>
                  <a:chOff x="1219201" y="330198"/>
                  <a:chExt cx="6358796" cy="1532467"/>
                </a:xfrm>
              </p:grpSpPr>
              <p:sp>
                <p:nvSpPr>
                  <p:cNvPr id="148" name="矩形 147"/>
                  <p:cNvSpPr/>
                  <p:nvPr/>
                </p:nvSpPr>
                <p:spPr>
                  <a:xfrm>
                    <a:off x="2260271" y="330198"/>
                    <a:ext cx="1532797" cy="1532467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1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1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1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CN" sz="2400" b="1" dirty="0" smtClean="0"/>
                      <a:t>Subnet</a:t>
                    </a:r>
                    <a:endParaRPr kumimoji="1" lang="zh-CN" altLang="en-US" sz="2400" b="1" dirty="0"/>
                  </a:p>
                </p:txBody>
              </p:sp>
              <p:cxnSp>
                <p:nvCxnSpPr>
                  <p:cNvPr id="149" name="直线箭头连接符 148"/>
                  <p:cNvCxnSpPr/>
                  <p:nvPr/>
                </p:nvCxnSpPr>
                <p:spPr>
                  <a:xfrm>
                    <a:off x="1219201" y="1096431"/>
                    <a:ext cx="897466" cy="0"/>
                  </a:xfrm>
                  <a:prstGeom prst="straightConnector1">
                    <a:avLst/>
                  </a:prstGeom>
                  <a:ln w="25400">
                    <a:solidFill>
                      <a:schemeClr val="accent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直线箭头连接符 149"/>
                  <p:cNvCxnSpPr/>
                  <p:nvPr/>
                </p:nvCxnSpPr>
                <p:spPr>
                  <a:xfrm>
                    <a:off x="3945468" y="1096431"/>
                    <a:ext cx="897466" cy="0"/>
                  </a:xfrm>
                  <a:prstGeom prst="straightConnector1">
                    <a:avLst/>
                  </a:prstGeom>
                  <a:ln w="25400">
                    <a:solidFill>
                      <a:schemeClr val="accent1"/>
                    </a:solidFill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1" name="矩形 150"/>
                  <p:cNvSpPr/>
                  <p:nvPr/>
                </p:nvSpPr>
                <p:spPr>
                  <a:xfrm>
                    <a:off x="4995334" y="330198"/>
                    <a:ext cx="1532797" cy="1532467"/>
                  </a:xfrm>
                  <a:prstGeom prst="rect">
                    <a:avLst/>
                  </a:prstGeom>
                  <a:gradFill>
                    <a:gsLst>
                      <a:gs pos="0">
                        <a:schemeClr val="accent1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1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1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</p:spPr>
                <p:style>
                  <a:lnRef idx="0">
                    <a:schemeClr val="accent1"/>
                  </a:lnRef>
                  <a:fillRef idx="3">
                    <a:schemeClr val="accent1"/>
                  </a:fillRef>
                  <a:effectRef idx="3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zh-CN" sz="2400" b="1" dirty="0" smtClean="0"/>
                      <a:t>Subnet</a:t>
                    </a:r>
                    <a:endParaRPr kumimoji="1" lang="zh-CN" altLang="en-US" sz="2400" b="1" dirty="0"/>
                  </a:p>
                </p:txBody>
              </p:sp>
              <p:cxnSp>
                <p:nvCxnSpPr>
                  <p:cNvPr id="152" name="直线箭头连接符 151"/>
                  <p:cNvCxnSpPr/>
                  <p:nvPr/>
                </p:nvCxnSpPr>
                <p:spPr>
                  <a:xfrm>
                    <a:off x="6680531" y="1096430"/>
                    <a:ext cx="897466" cy="0"/>
                  </a:xfrm>
                  <a:prstGeom prst="straightConnector1">
                    <a:avLst/>
                  </a:prstGeom>
                  <a:ln w="25400">
                    <a:solidFill>
                      <a:schemeClr val="accent1"/>
                    </a:solidFill>
                    <a:prstDash val="solid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2" name="组 131"/>
                <p:cNvGrpSpPr/>
                <p:nvPr/>
              </p:nvGrpSpPr>
              <p:grpSpPr>
                <a:xfrm>
                  <a:off x="2527136" y="5956299"/>
                  <a:ext cx="1926005" cy="1257301"/>
                  <a:chOff x="2527136" y="5956299"/>
                  <a:chExt cx="1926005" cy="1257301"/>
                </a:xfrm>
              </p:grpSpPr>
              <p:cxnSp>
                <p:nvCxnSpPr>
                  <p:cNvPr id="141" name="直线连接符 140"/>
                  <p:cNvCxnSpPr/>
                  <p:nvPr/>
                </p:nvCxnSpPr>
                <p:spPr>
                  <a:xfrm>
                    <a:off x="2527136" y="6701362"/>
                    <a:ext cx="8467" cy="512238"/>
                  </a:xfrm>
                  <a:prstGeom prst="line">
                    <a:avLst/>
                  </a:prstGeom>
                  <a:ln w="25400"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直线连接符 141"/>
                  <p:cNvCxnSpPr/>
                  <p:nvPr/>
                </p:nvCxnSpPr>
                <p:spPr>
                  <a:xfrm>
                    <a:off x="2802468" y="6701362"/>
                    <a:ext cx="8467" cy="512238"/>
                  </a:xfrm>
                  <a:prstGeom prst="line">
                    <a:avLst/>
                  </a:prstGeom>
                  <a:ln w="25400"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直线连接符 142"/>
                  <p:cNvCxnSpPr/>
                  <p:nvPr/>
                </p:nvCxnSpPr>
                <p:spPr>
                  <a:xfrm>
                    <a:off x="3073566" y="6701362"/>
                    <a:ext cx="8467" cy="512238"/>
                  </a:xfrm>
                  <a:prstGeom prst="line">
                    <a:avLst/>
                  </a:prstGeom>
                  <a:ln w="25400"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直线连接符 143"/>
                  <p:cNvCxnSpPr/>
                  <p:nvPr/>
                </p:nvCxnSpPr>
                <p:spPr>
                  <a:xfrm>
                    <a:off x="3344664" y="6701362"/>
                    <a:ext cx="8467" cy="512238"/>
                  </a:xfrm>
                  <a:prstGeom prst="line">
                    <a:avLst/>
                  </a:prstGeom>
                  <a:ln w="25400"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" name="直线连接符 144"/>
                  <p:cNvCxnSpPr/>
                  <p:nvPr/>
                </p:nvCxnSpPr>
                <p:spPr>
                  <a:xfrm>
                    <a:off x="3623569" y="6701362"/>
                    <a:ext cx="8467" cy="512238"/>
                  </a:xfrm>
                  <a:prstGeom prst="line">
                    <a:avLst/>
                  </a:prstGeom>
                  <a:ln w="25400">
                    <a:prstDash val="sys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直线连接符 145"/>
                  <p:cNvCxnSpPr/>
                  <p:nvPr/>
                </p:nvCxnSpPr>
                <p:spPr>
                  <a:xfrm>
                    <a:off x="2535603" y="7213600"/>
                    <a:ext cx="1917538" cy="0"/>
                  </a:xfrm>
                  <a:prstGeom prst="line">
                    <a:avLst/>
                  </a:prstGeom>
                  <a:ln w="25400"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直线连接符 146"/>
                  <p:cNvCxnSpPr/>
                  <p:nvPr/>
                </p:nvCxnSpPr>
                <p:spPr>
                  <a:xfrm>
                    <a:off x="4445002" y="5956299"/>
                    <a:ext cx="0" cy="1257301"/>
                  </a:xfrm>
                  <a:prstGeom prst="line">
                    <a:avLst/>
                  </a:prstGeom>
                  <a:ln w="25400">
                    <a:prstDash val="sysDash"/>
                    <a:head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155" name="右箭头 154"/>
              <p:cNvSpPr/>
              <p:nvPr/>
            </p:nvSpPr>
            <p:spPr>
              <a:xfrm>
                <a:off x="4499980" y="5812964"/>
                <a:ext cx="304719" cy="592229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6" name="文本框 155"/>
              <p:cNvSpPr txBox="1"/>
              <p:nvPr/>
            </p:nvSpPr>
            <p:spPr>
              <a:xfrm>
                <a:off x="4099177" y="5370763"/>
                <a:ext cx="109998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2400" b="1" dirty="0" smtClean="0"/>
                  <a:t>unfold</a:t>
                </a:r>
                <a:endParaRPr kumimoji="1" lang="zh-CN" altLang="en-US" sz="2400" b="1" dirty="0"/>
              </a:p>
            </p:txBody>
          </p:sp>
        </p:grpSp>
        <p:sp>
          <p:nvSpPr>
            <p:cNvPr id="157" name="文本框 156"/>
            <p:cNvSpPr txBox="1"/>
            <p:nvPr/>
          </p:nvSpPr>
          <p:spPr>
            <a:xfrm>
              <a:off x="5575009" y="2005570"/>
              <a:ext cx="458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 smtClean="0"/>
                <a:t>(a)</a:t>
              </a:r>
              <a:endParaRPr kumimoji="1" lang="zh-CN" altLang="en-US" b="1" dirty="0"/>
            </a:p>
          </p:txBody>
        </p:sp>
        <p:sp>
          <p:nvSpPr>
            <p:cNvPr id="158" name="文本框 157"/>
            <p:cNvSpPr txBox="1"/>
            <p:nvPr/>
          </p:nvSpPr>
          <p:spPr>
            <a:xfrm>
              <a:off x="5605353" y="4799615"/>
              <a:ext cx="4780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smtClean="0"/>
                <a:t>(b)</a:t>
              </a:r>
              <a:endParaRPr kumimoji="1" lang="zh-CN" altLang="en-US" b="1" dirty="0"/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5620582" y="7585073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b="1" dirty="0" smtClean="0"/>
                <a:t>(c)</a:t>
              </a:r>
              <a:endParaRPr kumimoji="1" lang="zh-CN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74662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 37"/>
          <p:cNvGrpSpPr/>
          <p:nvPr/>
        </p:nvGrpSpPr>
        <p:grpSpPr>
          <a:xfrm>
            <a:off x="673944" y="-4488537"/>
            <a:ext cx="10121114" cy="13227525"/>
            <a:chOff x="673944" y="-4488537"/>
            <a:chExt cx="10121114" cy="13227525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585" y="-3787140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586" y="472475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265" y="472475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944" y="472475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944" y="-193964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265" y="-193964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586" y="-193964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944" y="195106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265" y="195106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6586" y="1951066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944" y="-3787140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5265" y="-3787140"/>
              <a:ext cx="2374053" cy="178054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threePt" dir="t"/>
            </a:scene3d>
          </p:spPr>
        </p:pic>
        <p:sp>
          <p:nvSpPr>
            <p:cNvPr id="19" name="文本框 18"/>
            <p:cNvSpPr txBox="1"/>
            <p:nvPr/>
          </p:nvSpPr>
          <p:spPr>
            <a:xfrm>
              <a:off x="1367085" y="-4488536"/>
              <a:ext cx="987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Input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662398" y="-4488537"/>
              <a:ext cx="22797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Ground-truth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469066" y="-4488537"/>
              <a:ext cx="25490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Final prediction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190756" y="-1081674"/>
              <a:ext cx="13404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smtClean="0">
                  <a:solidFill>
                    <a:schemeClr val="tx2"/>
                  </a:solidFill>
                </a:rPr>
                <a:t>Stage 1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132075" y="-1077171"/>
              <a:ext cx="13404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Stage 2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073395" y="-1083311"/>
              <a:ext cx="134043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Stage 3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541189" y="434696"/>
              <a:ext cx="12538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Level 1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9541189" y="2579726"/>
              <a:ext cx="12538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Level 2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9541189" y="5353416"/>
              <a:ext cx="12538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Level 5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0238" y="6953688"/>
              <a:ext cx="2380400" cy="1785300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8917" y="6953687"/>
              <a:ext cx="2380401" cy="1785301"/>
            </a:xfrm>
            <a:prstGeom prst="rect">
              <a:avLst/>
            </a:prstGeom>
          </p:spPr>
        </p:pic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944" y="6953687"/>
              <a:ext cx="2374053" cy="1780539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9577256" y="7582346"/>
              <a:ext cx="11817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2800" dirty="0" smtClean="0">
                  <a:solidFill>
                    <a:schemeClr val="tx2"/>
                  </a:solidFill>
                </a:rPr>
                <a:t>Fusion</a:t>
              </a:r>
              <a:endParaRPr kumimoji="1" lang="zh-CN" altLang="en-US" sz="1400" dirty="0">
                <a:solidFill>
                  <a:schemeClr val="tx2"/>
                </a:solidFill>
              </a:endParaRPr>
            </a:p>
          </p:txBody>
        </p:sp>
        <p:grpSp>
          <p:nvGrpSpPr>
            <p:cNvPr id="37" name="组 36"/>
            <p:cNvGrpSpPr/>
            <p:nvPr/>
          </p:nvGrpSpPr>
          <p:grpSpPr>
            <a:xfrm>
              <a:off x="9972277" y="3838841"/>
              <a:ext cx="264653" cy="860397"/>
              <a:chOff x="9972277" y="3838841"/>
              <a:chExt cx="264653" cy="860397"/>
            </a:xfrm>
          </p:grpSpPr>
          <p:sp>
            <p:nvSpPr>
              <p:cNvPr id="34" name="椭圆 33"/>
              <p:cNvSpPr/>
              <p:nvPr/>
            </p:nvSpPr>
            <p:spPr>
              <a:xfrm flipH="1" flipV="1">
                <a:off x="9986131" y="3838841"/>
                <a:ext cx="250798" cy="250798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35" name="椭圆 34"/>
              <p:cNvSpPr/>
              <p:nvPr/>
            </p:nvSpPr>
            <p:spPr>
              <a:xfrm flipH="1" flipV="1">
                <a:off x="9972277" y="4157495"/>
                <a:ext cx="250798" cy="250798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36" name="椭圆 35"/>
              <p:cNvSpPr/>
              <p:nvPr/>
            </p:nvSpPr>
            <p:spPr>
              <a:xfrm flipH="1" flipV="1">
                <a:off x="9986132" y="4448440"/>
                <a:ext cx="250798" cy="250798"/>
              </a:xfrm>
              <a:prstGeom prst="ellipse">
                <a:avLst/>
              </a:prstGeom>
              <a:solidFill>
                <a:schemeClr val="tx2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5508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组 260"/>
          <p:cNvGrpSpPr/>
          <p:nvPr/>
        </p:nvGrpSpPr>
        <p:grpSpPr>
          <a:xfrm>
            <a:off x="-6852370" y="-4038251"/>
            <a:ext cx="25577745" cy="19338907"/>
            <a:chOff x="-6852370" y="-4038251"/>
            <a:chExt cx="25577745" cy="19338907"/>
          </a:xfrm>
        </p:grpSpPr>
        <p:grpSp>
          <p:nvGrpSpPr>
            <p:cNvPr id="234" name="组 233"/>
            <p:cNvGrpSpPr/>
            <p:nvPr/>
          </p:nvGrpSpPr>
          <p:grpSpPr>
            <a:xfrm>
              <a:off x="-6852370" y="-2767191"/>
              <a:ext cx="24976516" cy="18067847"/>
              <a:chOff x="-6852370" y="-2767191"/>
              <a:chExt cx="24976516" cy="18067847"/>
            </a:xfrm>
          </p:grpSpPr>
          <p:pic>
            <p:nvPicPr>
              <p:cNvPr id="106" name="图片 10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607948" y="-2185285"/>
                <a:ext cx="2895398" cy="2171549"/>
              </a:xfrm>
              <a:prstGeom prst="rect">
                <a:avLst/>
              </a:prstGeom>
              <a:scene3d>
                <a:camera prst="orthographicFront">
                  <a:rot lat="0" lon="0" rev="0"/>
                </a:camera>
                <a:lightRig rig="threePt" dir="t"/>
              </a:scene3d>
            </p:spPr>
          </p:pic>
          <p:pic>
            <p:nvPicPr>
              <p:cNvPr id="77" name="图片 7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4618" y="-2767191"/>
                <a:ext cx="2959947" cy="2219960"/>
              </a:xfrm>
              <a:prstGeom prst="rect">
                <a:avLst/>
              </a:prstGeom>
            </p:spPr>
          </p:pic>
          <p:grpSp>
            <p:nvGrpSpPr>
              <p:cNvPr id="105" name="组 104"/>
              <p:cNvGrpSpPr/>
              <p:nvPr/>
            </p:nvGrpSpPr>
            <p:grpSpPr>
              <a:xfrm>
                <a:off x="-6449749" y="-2637500"/>
                <a:ext cx="6702881" cy="12656354"/>
                <a:chOff x="-4163092" y="-2637500"/>
                <a:chExt cx="6702881" cy="12656354"/>
              </a:xfrm>
            </p:grpSpPr>
            <p:grpSp>
              <p:nvGrpSpPr>
                <p:cNvPr id="74" name="组 73"/>
                <p:cNvGrpSpPr/>
                <p:nvPr/>
              </p:nvGrpSpPr>
              <p:grpSpPr>
                <a:xfrm>
                  <a:off x="-3566479" y="-2637500"/>
                  <a:ext cx="6106268" cy="10095377"/>
                  <a:chOff x="-3566479" y="-2637500"/>
                  <a:chExt cx="6106268" cy="10095377"/>
                </a:xfrm>
              </p:grpSpPr>
              <p:sp>
                <p:nvSpPr>
                  <p:cNvPr id="56" name="立方体 55"/>
                  <p:cNvSpPr/>
                  <p:nvPr/>
                </p:nvSpPr>
                <p:spPr>
                  <a:xfrm>
                    <a:off x="-2126478" y="4116"/>
                    <a:ext cx="2520000" cy="2520000"/>
                  </a:xfrm>
                  <a:prstGeom prst="cube">
                    <a:avLst>
                      <a:gd name="adj" fmla="val 7407"/>
                    </a:avLst>
                  </a:prstGeom>
                  <a:solidFill>
                    <a:srgbClr val="FFC00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8" name="立方体 57"/>
                  <p:cNvSpPr/>
                  <p:nvPr/>
                </p:nvSpPr>
                <p:spPr>
                  <a:xfrm>
                    <a:off x="-3566479" y="4277396"/>
                    <a:ext cx="1440000" cy="1440000"/>
                  </a:xfrm>
                  <a:prstGeom prst="cube">
                    <a:avLst>
                      <a:gd name="adj" fmla="val 37923"/>
                    </a:avLst>
                  </a:prstGeom>
                  <a:solidFill>
                    <a:srgbClr val="FFC00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9" name="虚尾箭头 58"/>
                  <p:cNvSpPr/>
                  <p:nvPr/>
                </p:nvSpPr>
                <p:spPr>
                  <a:xfrm rot="5400000">
                    <a:off x="-2604077" y="3345538"/>
                    <a:ext cx="955197" cy="908519"/>
                  </a:xfrm>
                  <a:prstGeom prst="stripedRightArrow">
                    <a:avLst/>
                  </a:prstGeom>
                  <a:solidFill>
                    <a:srgbClr val="FFC00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  <a:scene3d>
                    <a:camera prst="orthographicFront">
                      <a:rot lat="3600000" lon="240000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grpSp>
                <p:nvGrpSpPr>
                  <p:cNvPr id="68" name="组 67"/>
                  <p:cNvGrpSpPr/>
                  <p:nvPr/>
                </p:nvGrpSpPr>
                <p:grpSpPr>
                  <a:xfrm>
                    <a:off x="-699738" y="-2637500"/>
                    <a:ext cx="3239527" cy="2637500"/>
                    <a:chOff x="-217801" y="-2830782"/>
                    <a:chExt cx="3239527" cy="2637500"/>
                  </a:xfrm>
                </p:grpSpPr>
                <p:pic>
                  <p:nvPicPr>
                    <p:cNvPr id="65" name="图片 64"/>
                    <p:cNvPicPr>
                      <a:picLocks noChangeAspect="1"/>
                    </p:cNvPicPr>
                    <p:nvPr/>
                  </p:nvPicPr>
                  <p:blipFill>
                    <a:blip r:embed="rId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14259" y="-2830782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66" name="图片 65"/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0" y="-2678482"/>
                      <a:ext cx="2907467" cy="2180600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64" name="图片 63"/>
                    <p:cNvPicPr>
                      <a:picLocks noChangeAspect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-114259" y="-2526182"/>
                      <a:ext cx="2907467" cy="2180600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67" name="图片 66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-217801" y="-2373883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</p:grpSp>
              <p:pic>
                <p:nvPicPr>
                  <p:cNvPr id="70" name="图片 69"/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-952905" y="403936"/>
                    <a:ext cx="2821418" cy="2116064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pic>
                <p:nvPicPr>
                  <p:cNvPr id="69" name="图片 68"/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-2886209" y="5286328"/>
                    <a:ext cx="2895398" cy="2171549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sp>
                <p:nvSpPr>
                  <p:cNvPr id="57" name="立方体 56"/>
                  <p:cNvSpPr/>
                  <p:nvPr/>
                </p:nvSpPr>
                <p:spPr>
                  <a:xfrm>
                    <a:off x="-2486478" y="995196"/>
                    <a:ext cx="2160000" cy="2160000"/>
                  </a:xfrm>
                  <a:prstGeom prst="cube">
                    <a:avLst>
                      <a:gd name="adj" fmla="val 13757"/>
                    </a:avLst>
                  </a:prstGeom>
                  <a:solidFill>
                    <a:srgbClr val="FFC00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71" name="图片 70"/>
                  <p:cNvPicPr>
                    <a:picLocks noChangeAspect="1"/>
                  </p:cNvPicPr>
                  <p:nvPr/>
                </p:nvPicPr>
                <p:blipFill>
                  <a:blip r:embed="rId11">
                    <a:alphaModFix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-1436998" y="2043878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</p:grpSp>
            <p:pic>
              <p:nvPicPr>
                <p:cNvPr id="79" name="图片 78"/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4163092" y="7847305"/>
                  <a:ext cx="2895398" cy="2171549"/>
                </a:xfrm>
                <a:prstGeom prst="rect">
                  <a:avLst/>
                </a:prstGeom>
              </p:spPr>
            </p:pic>
            <p:grpSp>
              <p:nvGrpSpPr>
                <p:cNvPr id="92" name="组 91"/>
                <p:cNvGrpSpPr/>
                <p:nvPr/>
              </p:nvGrpSpPr>
              <p:grpSpPr>
                <a:xfrm>
                  <a:off x="-1267694" y="1461968"/>
                  <a:ext cx="3475423" cy="7471113"/>
                  <a:chOff x="-1267694" y="1461968"/>
                  <a:chExt cx="3475423" cy="7471113"/>
                </a:xfrm>
              </p:grpSpPr>
              <p:cxnSp>
                <p:nvCxnSpPr>
                  <p:cNvPr id="81" name="肘形连接符 80"/>
                  <p:cNvCxnSpPr>
                    <a:endCxn id="79" idx="3"/>
                  </p:cNvCxnSpPr>
                  <p:nvPr/>
                </p:nvCxnSpPr>
                <p:spPr>
                  <a:xfrm rot="5400000">
                    <a:off x="-3265573" y="3460844"/>
                    <a:ext cx="7470116" cy="3474357"/>
                  </a:xfrm>
                  <a:prstGeom prst="bentConnector2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直线连接符 83"/>
                  <p:cNvCxnSpPr/>
                  <p:nvPr/>
                </p:nvCxnSpPr>
                <p:spPr>
                  <a:xfrm>
                    <a:off x="1865218" y="1461968"/>
                    <a:ext cx="324287" cy="0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直线连接符 84"/>
                  <p:cNvCxnSpPr>
                    <a:stCxn id="71" idx="3"/>
                  </p:cNvCxnSpPr>
                  <p:nvPr/>
                </p:nvCxnSpPr>
                <p:spPr>
                  <a:xfrm flipV="1">
                    <a:off x="1470469" y="3134177"/>
                    <a:ext cx="730618" cy="2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直线连接符 87"/>
                  <p:cNvCxnSpPr/>
                  <p:nvPr/>
                </p:nvCxnSpPr>
                <p:spPr>
                  <a:xfrm flipV="1">
                    <a:off x="16735" y="6367577"/>
                    <a:ext cx="2190994" cy="18753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4" name="组 103"/>
              <p:cNvGrpSpPr/>
              <p:nvPr/>
            </p:nvGrpSpPr>
            <p:grpSpPr>
              <a:xfrm>
                <a:off x="2539789" y="-2624785"/>
                <a:ext cx="6755151" cy="12643639"/>
                <a:chOff x="2539789" y="-2624785"/>
                <a:chExt cx="6755151" cy="12643639"/>
              </a:xfrm>
            </p:grpSpPr>
            <p:grpSp>
              <p:nvGrpSpPr>
                <p:cNvPr id="73" name="组 72"/>
                <p:cNvGrpSpPr/>
                <p:nvPr/>
              </p:nvGrpSpPr>
              <p:grpSpPr>
                <a:xfrm>
                  <a:off x="3066946" y="-2624785"/>
                  <a:ext cx="6227994" cy="10082662"/>
                  <a:chOff x="2035985" y="-2624785"/>
                  <a:chExt cx="6227994" cy="10082662"/>
                </a:xfrm>
              </p:grpSpPr>
              <p:grpSp>
                <p:nvGrpSpPr>
                  <p:cNvPr id="50" name="组 49"/>
                  <p:cNvGrpSpPr/>
                  <p:nvPr/>
                </p:nvGrpSpPr>
                <p:grpSpPr>
                  <a:xfrm>
                    <a:off x="4928296" y="-2624785"/>
                    <a:ext cx="3335683" cy="2624785"/>
                    <a:chOff x="4928296" y="-2624785"/>
                    <a:chExt cx="3335683" cy="2624785"/>
                  </a:xfrm>
                </p:grpSpPr>
                <p:pic>
                  <p:nvPicPr>
                    <p:cNvPr id="44" name="图片 43"/>
                    <p:cNvPicPr>
                      <a:picLocks noChangeAspect="1"/>
                    </p:cNvPicPr>
                    <p:nvPr/>
                  </p:nvPicPr>
                  <p:blipFill>
                    <a:blip r:embed="rId1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356512" y="-2624785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46" name="图片 45"/>
                    <p:cNvPicPr>
                      <a:picLocks noChangeAspect="1"/>
                    </p:cNvPicPr>
                    <p:nvPr/>
                  </p:nvPicPr>
                  <p:blipFill>
                    <a:blip r:embed="rId1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216533" y="-2496141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49" name="图片 48"/>
                    <p:cNvPicPr>
                      <a:picLocks noChangeAspect="1"/>
                    </p:cNvPicPr>
                    <p:nvPr/>
                  </p:nvPicPr>
                  <p:blipFill>
                    <a:blip r:embed="rId15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076554" y="-2309245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  <p:pic>
                  <p:nvPicPr>
                    <p:cNvPr id="42" name="图片 41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928296" y="-2180601"/>
                      <a:ext cx="2907467" cy="2180601"/>
                    </a:xfrm>
                    <a:prstGeom prst="rect">
                      <a:avLst/>
                    </a:prstGeom>
                    <a:scene3d>
                      <a:camera prst="orthographicFront">
                        <a:rot lat="0" lon="0" rev="0"/>
                      </a:camera>
                      <a:lightRig rig="threePt" dir="t"/>
                    </a:scene3d>
                  </p:spPr>
                </p:pic>
              </p:grpSp>
              <p:sp>
                <p:nvSpPr>
                  <p:cNvPr id="43" name="立方体 42"/>
                  <p:cNvSpPr/>
                  <p:nvPr/>
                </p:nvSpPr>
                <p:spPr>
                  <a:xfrm>
                    <a:off x="3475986" y="0"/>
                    <a:ext cx="2520000" cy="2520000"/>
                  </a:xfrm>
                  <a:prstGeom prst="cube">
                    <a:avLst>
                      <a:gd name="adj" fmla="val 7407"/>
                    </a:avLst>
                  </a:prstGeom>
                  <a:solidFill>
                    <a:srgbClr val="00B05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47" name="立方体 46"/>
                  <p:cNvSpPr/>
                  <p:nvPr/>
                </p:nvSpPr>
                <p:spPr>
                  <a:xfrm>
                    <a:off x="2035985" y="4273280"/>
                    <a:ext cx="1440000" cy="1440000"/>
                  </a:xfrm>
                  <a:prstGeom prst="cube">
                    <a:avLst>
                      <a:gd name="adj" fmla="val 37923"/>
                    </a:avLst>
                  </a:prstGeom>
                  <a:solidFill>
                    <a:srgbClr val="00B05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48" name="虚尾箭头 47"/>
                  <p:cNvSpPr/>
                  <p:nvPr/>
                </p:nvSpPr>
                <p:spPr>
                  <a:xfrm rot="5400000">
                    <a:off x="2998387" y="3341422"/>
                    <a:ext cx="955197" cy="908519"/>
                  </a:xfrm>
                  <a:prstGeom prst="stripedRightArrow">
                    <a:avLst/>
                  </a:prstGeom>
                  <a:solidFill>
                    <a:srgbClr val="00B05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  <a:scene3d>
                    <a:camera prst="orthographicFront">
                      <a:rot lat="3600000" lon="240000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60" name="图片 59"/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731150" y="5277277"/>
                    <a:ext cx="2907467" cy="2180600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pic>
                <p:nvPicPr>
                  <p:cNvPr id="63" name="图片 62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695774" y="476789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sp>
                <p:nvSpPr>
                  <p:cNvPr id="45" name="立方体 44"/>
                  <p:cNvSpPr/>
                  <p:nvPr/>
                </p:nvSpPr>
                <p:spPr>
                  <a:xfrm>
                    <a:off x="3115986" y="991080"/>
                    <a:ext cx="2160000" cy="2160000"/>
                  </a:xfrm>
                  <a:prstGeom prst="cube">
                    <a:avLst>
                      <a:gd name="adj" fmla="val 13757"/>
                    </a:avLst>
                  </a:prstGeom>
                  <a:solidFill>
                    <a:srgbClr val="00B050">
                      <a:alpha val="60000"/>
                    </a:srgb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62" name="图片 61"/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290246" y="2043877"/>
                    <a:ext cx="2907468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</p:grpSp>
            <p:pic>
              <p:nvPicPr>
                <p:cNvPr id="78" name="图片 77"/>
                <p:cNvPicPr>
                  <a:picLocks noChangeAspect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39789" y="7808103"/>
                  <a:ext cx="2947668" cy="2210751"/>
                </a:xfrm>
                <a:prstGeom prst="rect">
                  <a:avLst/>
                </a:prstGeom>
              </p:spPr>
            </p:pic>
            <p:grpSp>
              <p:nvGrpSpPr>
                <p:cNvPr id="93" name="组 92"/>
                <p:cNvGrpSpPr/>
                <p:nvPr/>
              </p:nvGrpSpPr>
              <p:grpSpPr>
                <a:xfrm>
                  <a:off x="5501323" y="1437761"/>
                  <a:ext cx="3475423" cy="7471113"/>
                  <a:chOff x="-1267694" y="1461968"/>
                  <a:chExt cx="3475423" cy="7471113"/>
                </a:xfrm>
              </p:grpSpPr>
              <p:cxnSp>
                <p:nvCxnSpPr>
                  <p:cNvPr id="94" name="肘形连接符 93"/>
                  <p:cNvCxnSpPr/>
                  <p:nvPr/>
                </p:nvCxnSpPr>
                <p:spPr>
                  <a:xfrm rot="5400000">
                    <a:off x="-3265573" y="3460844"/>
                    <a:ext cx="7470116" cy="3474357"/>
                  </a:xfrm>
                  <a:prstGeom prst="bentConnector2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直线连接符 94"/>
                  <p:cNvCxnSpPr/>
                  <p:nvPr/>
                </p:nvCxnSpPr>
                <p:spPr>
                  <a:xfrm>
                    <a:off x="1865218" y="1461968"/>
                    <a:ext cx="324287" cy="0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直线连接符 95"/>
                  <p:cNvCxnSpPr/>
                  <p:nvPr/>
                </p:nvCxnSpPr>
                <p:spPr>
                  <a:xfrm flipV="1">
                    <a:off x="1470469" y="3134177"/>
                    <a:ext cx="730618" cy="2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直线连接符 96"/>
                  <p:cNvCxnSpPr/>
                  <p:nvPr/>
                </p:nvCxnSpPr>
                <p:spPr>
                  <a:xfrm flipV="1">
                    <a:off x="16735" y="6367577"/>
                    <a:ext cx="2190994" cy="18753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03" name="组 102"/>
              <p:cNvGrpSpPr/>
              <p:nvPr/>
            </p:nvGrpSpPr>
            <p:grpSpPr>
              <a:xfrm>
                <a:off x="11654162" y="-2161850"/>
                <a:ext cx="6421729" cy="12180704"/>
                <a:chOff x="9233980" y="-2161850"/>
                <a:chExt cx="6421729" cy="12180704"/>
              </a:xfrm>
            </p:grpSpPr>
            <p:grpSp>
              <p:nvGrpSpPr>
                <p:cNvPr id="72" name="组 71"/>
                <p:cNvGrpSpPr/>
                <p:nvPr/>
              </p:nvGrpSpPr>
              <p:grpSpPr>
                <a:xfrm>
                  <a:off x="9731385" y="-2161850"/>
                  <a:ext cx="5773734" cy="9638479"/>
                  <a:chOff x="7543979" y="-2180601"/>
                  <a:chExt cx="5773734" cy="9638479"/>
                </a:xfrm>
              </p:grpSpPr>
              <p:pic>
                <p:nvPicPr>
                  <p:cNvPr id="36" name="图片 35"/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410246" y="-2180601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sp>
                <p:nvSpPr>
                  <p:cNvPr id="31" name="立方体 30"/>
                  <p:cNvSpPr/>
                  <p:nvPr/>
                </p:nvSpPr>
                <p:spPr>
                  <a:xfrm>
                    <a:off x="8983980" y="0"/>
                    <a:ext cx="2520000" cy="2520000"/>
                  </a:xfrm>
                  <a:prstGeom prst="cube">
                    <a:avLst>
                      <a:gd name="adj" fmla="val 7407"/>
                    </a:avLst>
                  </a:prstGeom>
                  <a:solidFill>
                    <a:schemeClr val="accent1">
                      <a:alpha val="60000"/>
                    </a:scheme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37" name="图片 36"/>
                  <p:cNvPicPr>
                    <a:picLocks noChangeAspect="1"/>
                  </p:cNvPicPr>
                  <p:nvPr/>
                </p:nvPicPr>
                <p:blipFill>
                  <a:blip r:embed="rId1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163533" y="476789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sp>
                <p:nvSpPr>
                  <p:cNvPr id="32" name="立方体 31"/>
                  <p:cNvSpPr/>
                  <p:nvPr/>
                </p:nvSpPr>
                <p:spPr>
                  <a:xfrm>
                    <a:off x="8623980" y="991080"/>
                    <a:ext cx="2160000" cy="2160000"/>
                  </a:xfrm>
                  <a:prstGeom prst="cube">
                    <a:avLst>
                      <a:gd name="adj" fmla="val 13757"/>
                    </a:avLst>
                  </a:prstGeom>
                  <a:solidFill>
                    <a:schemeClr val="accent1">
                      <a:alpha val="60000"/>
                    </a:scheme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38" name="图片 37"/>
                  <p:cNvPicPr>
                    <a:picLocks noChangeAspect="1"/>
                  </p:cNvPicPr>
                  <p:nvPr/>
                </p:nvPicPr>
                <p:blipFill>
                  <a:blip r:embed="rId1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751206" y="2043878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  <p:sp>
                <p:nvSpPr>
                  <p:cNvPr id="34" name="立方体 33"/>
                  <p:cNvSpPr/>
                  <p:nvPr/>
                </p:nvSpPr>
                <p:spPr>
                  <a:xfrm>
                    <a:off x="7543979" y="4273280"/>
                    <a:ext cx="1440000" cy="1440000"/>
                  </a:xfrm>
                  <a:prstGeom prst="cube">
                    <a:avLst>
                      <a:gd name="adj" fmla="val 37923"/>
                    </a:avLst>
                  </a:prstGeom>
                  <a:solidFill>
                    <a:schemeClr val="accent1">
                      <a:alpha val="60000"/>
                    </a:schemeClr>
                  </a:solidFill>
                  <a:ln>
                    <a:solidFill>
                      <a:schemeClr val="tx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9" name="虚尾箭头 38"/>
                  <p:cNvSpPr/>
                  <p:nvPr/>
                </p:nvSpPr>
                <p:spPr>
                  <a:xfrm rot="5400000">
                    <a:off x="8506381" y="3341422"/>
                    <a:ext cx="955197" cy="908519"/>
                  </a:xfrm>
                  <a:prstGeom prst="stripedRightArrow">
                    <a:avLst/>
                  </a:prstGeom>
                  <a:solidFill>
                    <a:schemeClr val="accent1">
                      <a:alpha val="70000"/>
                    </a:schemeClr>
                  </a:solidFill>
                  <a:ln>
                    <a:solidFill>
                      <a:schemeClr val="tx2"/>
                    </a:solidFill>
                  </a:ln>
                  <a:scene3d>
                    <a:camera prst="orthographicFront">
                      <a:rot lat="3600000" lon="2400000" rev="0"/>
                    </a:camera>
                    <a:lightRig rig="threePt" dir="t"/>
                  </a:scene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pic>
                <p:nvPicPr>
                  <p:cNvPr id="41" name="图片 40"/>
                  <p:cNvPicPr>
                    <a:picLocks noChangeAspect="1"/>
                  </p:cNvPicPr>
                  <p:nvPr/>
                </p:nvPicPr>
                <p:blipFill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263979" y="5277277"/>
                    <a:ext cx="2907467" cy="2180601"/>
                  </a:xfrm>
                  <a:prstGeom prst="rect">
                    <a:avLst/>
                  </a:prstGeom>
                  <a:scene3d>
                    <a:camera prst="orthographicFront">
                      <a:rot lat="0" lon="0" rev="0"/>
                    </a:camera>
                    <a:lightRig rig="threePt" dir="t"/>
                  </a:scene3d>
                </p:spPr>
              </p:pic>
            </p:grpSp>
            <p:pic>
              <p:nvPicPr>
                <p:cNvPr id="76" name="图片 75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33980" y="7798894"/>
                  <a:ext cx="2959947" cy="2219960"/>
                </a:xfrm>
                <a:prstGeom prst="rect">
                  <a:avLst/>
                </a:prstGeom>
              </p:spPr>
            </p:pic>
            <p:grpSp>
              <p:nvGrpSpPr>
                <p:cNvPr id="98" name="组 97"/>
                <p:cNvGrpSpPr/>
                <p:nvPr/>
              </p:nvGrpSpPr>
              <p:grpSpPr>
                <a:xfrm>
                  <a:off x="12180286" y="1437761"/>
                  <a:ext cx="3475423" cy="7471113"/>
                  <a:chOff x="-1267694" y="1461968"/>
                  <a:chExt cx="3475423" cy="7471113"/>
                </a:xfrm>
              </p:grpSpPr>
              <p:cxnSp>
                <p:nvCxnSpPr>
                  <p:cNvPr id="99" name="肘形连接符 98"/>
                  <p:cNvCxnSpPr/>
                  <p:nvPr/>
                </p:nvCxnSpPr>
                <p:spPr>
                  <a:xfrm rot="5400000">
                    <a:off x="-3265573" y="3460844"/>
                    <a:ext cx="7470116" cy="3474357"/>
                  </a:xfrm>
                  <a:prstGeom prst="bentConnector2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直线连接符 99"/>
                  <p:cNvCxnSpPr/>
                  <p:nvPr/>
                </p:nvCxnSpPr>
                <p:spPr>
                  <a:xfrm>
                    <a:off x="1865218" y="1461968"/>
                    <a:ext cx="324287" cy="0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直线连接符 100"/>
                  <p:cNvCxnSpPr/>
                  <p:nvPr/>
                </p:nvCxnSpPr>
                <p:spPr>
                  <a:xfrm flipV="1">
                    <a:off x="1470469" y="3134177"/>
                    <a:ext cx="730618" cy="2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直线连接符 101"/>
                  <p:cNvCxnSpPr/>
                  <p:nvPr/>
                </p:nvCxnSpPr>
                <p:spPr>
                  <a:xfrm flipV="1">
                    <a:off x="16735" y="6367577"/>
                    <a:ext cx="2190994" cy="18753"/>
                  </a:xfrm>
                  <a:prstGeom prst="line">
                    <a:avLst/>
                  </a:prstGeom>
                  <a:ln w="76200">
                    <a:solidFill>
                      <a:schemeClr val="tx2"/>
                    </a:solidFill>
                    <a:prstDash val="sysDot"/>
                    <a:tailEnd type="stealth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19" name="图片 11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1549" y="-2189518"/>
                <a:ext cx="2895398" cy="2171549"/>
              </a:xfrm>
              <a:prstGeom prst="rect">
                <a:avLst/>
              </a:prstGeom>
              <a:scene3d>
                <a:camera prst="orthographicFront">
                  <a:rot lat="0" lon="0" rev="0"/>
                </a:camera>
                <a:lightRig rig="threePt" dir="t"/>
              </a:scene3d>
            </p:spPr>
          </p:pic>
          <p:pic>
            <p:nvPicPr>
              <p:cNvPr id="120" name="图片 11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29902" y="-2189518"/>
                <a:ext cx="2895398" cy="2171549"/>
              </a:xfrm>
              <a:prstGeom prst="rect">
                <a:avLst/>
              </a:prstGeom>
              <a:scene3d>
                <a:camera prst="orthographicFront">
                  <a:rot lat="0" lon="0" rev="0"/>
                </a:camera>
                <a:lightRig rig="threePt" dir="t"/>
              </a:scene3d>
            </p:spPr>
          </p:pic>
          <p:grpSp>
            <p:nvGrpSpPr>
              <p:cNvPr id="144" name="组 143"/>
              <p:cNvGrpSpPr/>
              <p:nvPr/>
            </p:nvGrpSpPr>
            <p:grpSpPr>
              <a:xfrm>
                <a:off x="-6852370" y="-1099510"/>
                <a:ext cx="2484950" cy="10032589"/>
                <a:chOff x="-6852370" y="-1099510"/>
                <a:chExt cx="2484950" cy="10032589"/>
              </a:xfrm>
            </p:grpSpPr>
            <p:cxnSp>
              <p:nvCxnSpPr>
                <p:cNvPr id="128" name="肘形连接符 127"/>
                <p:cNvCxnSpPr>
                  <a:stCxn id="106" idx="1"/>
                </p:cNvCxnSpPr>
                <p:nvPr/>
              </p:nvCxnSpPr>
              <p:spPr>
                <a:xfrm rot="10800000" flipH="1" flipV="1">
                  <a:off x="-6607949" y="-1099510"/>
                  <a:ext cx="2240529" cy="1595050"/>
                </a:xfrm>
                <a:prstGeom prst="bentConnector3">
                  <a:avLst>
                    <a:gd name="adj1" fmla="val -10203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肘形连接符 132"/>
                <p:cNvCxnSpPr>
                  <a:endCxn id="57" idx="2"/>
                </p:cNvCxnSpPr>
                <p:nvPr/>
              </p:nvCxnSpPr>
              <p:spPr>
                <a:xfrm>
                  <a:off x="-6852370" y="495540"/>
                  <a:ext cx="2079235" cy="1728232"/>
                </a:xfrm>
                <a:prstGeom prst="bentConnector3">
                  <a:avLst>
                    <a:gd name="adj1" fmla="val 1136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肘形连接符 138"/>
                <p:cNvCxnSpPr/>
                <p:nvPr/>
              </p:nvCxnSpPr>
              <p:spPr>
                <a:xfrm rot="16200000" flipH="1">
                  <a:off x="-7806022" y="3266755"/>
                  <a:ext cx="3007073" cy="1000299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肘形连接符 141"/>
                <p:cNvCxnSpPr/>
                <p:nvPr/>
              </p:nvCxnSpPr>
              <p:spPr>
                <a:xfrm rot="16200000" flipH="1">
                  <a:off x="-8432112" y="6899916"/>
                  <a:ext cx="3662639" cy="403687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5" name="组 144"/>
              <p:cNvGrpSpPr/>
              <p:nvPr/>
            </p:nvGrpSpPr>
            <p:grpSpPr>
              <a:xfrm>
                <a:off x="2035537" y="-1123715"/>
                <a:ext cx="2484950" cy="10032589"/>
                <a:chOff x="-6852370" y="-1099510"/>
                <a:chExt cx="2484950" cy="10032589"/>
              </a:xfrm>
            </p:grpSpPr>
            <p:cxnSp>
              <p:nvCxnSpPr>
                <p:cNvPr id="146" name="肘形连接符 145"/>
                <p:cNvCxnSpPr/>
                <p:nvPr/>
              </p:nvCxnSpPr>
              <p:spPr>
                <a:xfrm rot="10800000" flipH="1" flipV="1">
                  <a:off x="-6607949" y="-1099510"/>
                  <a:ext cx="2240529" cy="1595050"/>
                </a:xfrm>
                <a:prstGeom prst="bentConnector3">
                  <a:avLst>
                    <a:gd name="adj1" fmla="val -10203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肘形连接符 146"/>
                <p:cNvCxnSpPr/>
                <p:nvPr/>
              </p:nvCxnSpPr>
              <p:spPr>
                <a:xfrm>
                  <a:off x="-6852370" y="495540"/>
                  <a:ext cx="2079235" cy="1728232"/>
                </a:xfrm>
                <a:prstGeom prst="bentConnector3">
                  <a:avLst>
                    <a:gd name="adj1" fmla="val 1136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肘形连接符 147"/>
                <p:cNvCxnSpPr/>
                <p:nvPr/>
              </p:nvCxnSpPr>
              <p:spPr>
                <a:xfrm rot="16200000" flipH="1">
                  <a:off x="-7806022" y="3266755"/>
                  <a:ext cx="3007073" cy="1000299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肘形连接符 148"/>
                <p:cNvCxnSpPr/>
                <p:nvPr/>
              </p:nvCxnSpPr>
              <p:spPr>
                <a:xfrm rot="16200000" flipH="1">
                  <a:off x="-8432112" y="6899916"/>
                  <a:ext cx="3662639" cy="403687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组 149"/>
              <p:cNvGrpSpPr/>
              <p:nvPr/>
            </p:nvGrpSpPr>
            <p:grpSpPr>
              <a:xfrm>
                <a:off x="11130022" y="-1123715"/>
                <a:ext cx="2484950" cy="10032589"/>
                <a:chOff x="-6852370" y="-1099510"/>
                <a:chExt cx="2484950" cy="10032589"/>
              </a:xfrm>
            </p:grpSpPr>
            <p:cxnSp>
              <p:nvCxnSpPr>
                <p:cNvPr id="151" name="肘形连接符 150"/>
                <p:cNvCxnSpPr/>
                <p:nvPr/>
              </p:nvCxnSpPr>
              <p:spPr>
                <a:xfrm rot="10800000" flipH="1" flipV="1">
                  <a:off x="-6607949" y="-1099510"/>
                  <a:ext cx="2240529" cy="1595050"/>
                </a:xfrm>
                <a:prstGeom prst="bentConnector3">
                  <a:avLst>
                    <a:gd name="adj1" fmla="val -10203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肘形连接符 151"/>
                <p:cNvCxnSpPr/>
                <p:nvPr/>
              </p:nvCxnSpPr>
              <p:spPr>
                <a:xfrm>
                  <a:off x="-6852370" y="495540"/>
                  <a:ext cx="2079235" cy="1728232"/>
                </a:xfrm>
                <a:prstGeom prst="bentConnector3">
                  <a:avLst>
                    <a:gd name="adj1" fmla="val 1136"/>
                  </a:avLst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肘形连接符 152"/>
                <p:cNvCxnSpPr/>
                <p:nvPr/>
              </p:nvCxnSpPr>
              <p:spPr>
                <a:xfrm rot="16200000" flipH="1">
                  <a:off x="-7806022" y="3266755"/>
                  <a:ext cx="3007073" cy="1000299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肘形连接符 153"/>
                <p:cNvCxnSpPr/>
                <p:nvPr/>
              </p:nvCxnSpPr>
              <p:spPr>
                <a:xfrm rot="16200000" flipH="1">
                  <a:off x="-8432112" y="6899916"/>
                  <a:ext cx="3662639" cy="403687"/>
                </a:xfrm>
                <a:prstGeom prst="bentConnector2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组 179"/>
              <p:cNvGrpSpPr/>
              <p:nvPr/>
            </p:nvGrpSpPr>
            <p:grpSpPr>
              <a:xfrm>
                <a:off x="356212" y="-1618761"/>
                <a:ext cx="8658770" cy="12692166"/>
                <a:chOff x="356212" y="-1618761"/>
                <a:chExt cx="8658770" cy="12692166"/>
              </a:xfrm>
            </p:grpSpPr>
            <p:cxnSp>
              <p:nvCxnSpPr>
                <p:cNvPr id="162" name="直线连接符 161"/>
                <p:cNvCxnSpPr/>
                <p:nvPr/>
              </p:nvCxnSpPr>
              <p:spPr>
                <a:xfrm flipV="1">
                  <a:off x="8976746" y="8933080"/>
                  <a:ext cx="994" cy="1831902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直线连接符 168"/>
                <p:cNvCxnSpPr/>
                <p:nvPr/>
              </p:nvCxnSpPr>
              <p:spPr>
                <a:xfrm flipH="1">
                  <a:off x="1039091" y="10962729"/>
                  <a:ext cx="7975891" cy="65037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线连接符 172"/>
                <p:cNvCxnSpPr/>
                <p:nvPr/>
              </p:nvCxnSpPr>
              <p:spPr>
                <a:xfrm>
                  <a:off x="1039091" y="-1618761"/>
                  <a:ext cx="0" cy="12692166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headEnd type="none" w="lg" len="lg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线连接符 175"/>
                <p:cNvCxnSpPr/>
                <p:nvPr/>
              </p:nvCxnSpPr>
              <p:spPr>
                <a:xfrm flipH="1" flipV="1">
                  <a:off x="356212" y="-1618761"/>
                  <a:ext cx="682880" cy="1148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headEnd type="none" w="lg" len="lg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组 180"/>
              <p:cNvGrpSpPr/>
              <p:nvPr/>
            </p:nvGrpSpPr>
            <p:grpSpPr>
              <a:xfrm>
                <a:off x="9465376" y="-1729437"/>
                <a:ext cx="8658770" cy="12692166"/>
                <a:chOff x="356212" y="-1618761"/>
                <a:chExt cx="8658770" cy="12692166"/>
              </a:xfrm>
            </p:grpSpPr>
            <p:cxnSp>
              <p:nvCxnSpPr>
                <p:cNvPr id="182" name="直线连接符 181"/>
                <p:cNvCxnSpPr/>
                <p:nvPr/>
              </p:nvCxnSpPr>
              <p:spPr>
                <a:xfrm flipV="1">
                  <a:off x="8976746" y="8933080"/>
                  <a:ext cx="994" cy="1831902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线连接符 182"/>
                <p:cNvCxnSpPr/>
                <p:nvPr/>
              </p:nvCxnSpPr>
              <p:spPr>
                <a:xfrm flipH="1">
                  <a:off x="1039091" y="10962729"/>
                  <a:ext cx="7975891" cy="65037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线连接符 183"/>
                <p:cNvCxnSpPr/>
                <p:nvPr/>
              </p:nvCxnSpPr>
              <p:spPr>
                <a:xfrm>
                  <a:off x="1039091" y="-1618761"/>
                  <a:ext cx="0" cy="12692166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headEnd type="none" w="lg" len="lg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线连接符 184"/>
                <p:cNvCxnSpPr/>
                <p:nvPr/>
              </p:nvCxnSpPr>
              <p:spPr>
                <a:xfrm flipH="1" flipV="1">
                  <a:off x="356212" y="-1618761"/>
                  <a:ext cx="682880" cy="1148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headEnd type="none" w="lg" len="lg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86" name="图片 185"/>
              <p:cNvPicPr>
                <a:picLocks noChangeAspect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852370" y="10538156"/>
                <a:ext cx="6350000" cy="4762500"/>
              </a:xfrm>
              <a:prstGeom prst="rect">
                <a:avLst/>
              </a:prstGeom>
            </p:spPr>
          </p:pic>
          <p:cxnSp>
            <p:nvCxnSpPr>
              <p:cNvPr id="191" name="直线连接符 190"/>
              <p:cNvCxnSpPr>
                <a:endCxn id="186" idx="0"/>
              </p:cNvCxnSpPr>
              <p:nvPr/>
            </p:nvCxnSpPr>
            <p:spPr>
              <a:xfrm>
                <a:off x="-5163168" y="10034741"/>
                <a:ext cx="1485798" cy="503415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线连接符 193"/>
              <p:cNvCxnSpPr>
                <a:stCxn id="78" idx="2"/>
                <a:endCxn id="186" idx="3"/>
              </p:cNvCxnSpPr>
              <p:nvPr/>
            </p:nvCxnSpPr>
            <p:spPr>
              <a:xfrm flipH="1">
                <a:off x="-502370" y="10018854"/>
                <a:ext cx="4515993" cy="2900552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线连接符 196"/>
              <p:cNvCxnSpPr>
                <a:stCxn id="76" idx="2"/>
                <a:endCxn id="186" idx="3"/>
              </p:cNvCxnSpPr>
              <p:nvPr/>
            </p:nvCxnSpPr>
            <p:spPr>
              <a:xfrm flipH="1">
                <a:off x="-502370" y="10018854"/>
                <a:ext cx="13636506" cy="2900552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5" name="组 224"/>
              <p:cNvGrpSpPr/>
              <p:nvPr/>
            </p:nvGrpSpPr>
            <p:grpSpPr>
              <a:xfrm>
                <a:off x="9997758" y="12411860"/>
                <a:ext cx="8126388" cy="2278915"/>
                <a:chOff x="11785181" y="11578132"/>
                <a:chExt cx="8126388" cy="2278915"/>
              </a:xfrm>
            </p:grpSpPr>
            <p:cxnSp>
              <p:nvCxnSpPr>
                <p:cNvPr id="205" name="直线连接符 204"/>
                <p:cNvCxnSpPr/>
                <p:nvPr/>
              </p:nvCxnSpPr>
              <p:spPr>
                <a:xfrm flipH="1">
                  <a:off x="11785464" y="11901298"/>
                  <a:ext cx="2172772" cy="38761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sysDot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直线连接符 217"/>
                <p:cNvCxnSpPr/>
                <p:nvPr/>
              </p:nvCxnSpPr>
              <p:spPr>
                <a:xfrm flipH="1">
                  <a:off x="11785181" y="12717590"/>
                  <a:ext cx="2172772" cy="38761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lgDashDot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直线连接符 218"/>
                <p:cNvCxnSpPr/>
                <p:nvPr/>
              </p:nvCxnSpPr>
              <p:spPr>
                <a:xfrm flipH="1">
                  <a:off x="11785181" y="13533882"/>
                  <a:ext cx="2172772" cy="38761"/>
                </a:xfrm>
                <a:prstGeom prst="line">
                  <a:avLst/>
                </a:prstGeom>
                <a:ln w="76200">
                  <a:solidFill>
                    <a:schemeClr val="tx2"/>
                  </a:solidFill>
                  <a:prstDash val="solid"/>
                  <a:tailEnd type="stealth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0" name="文本框 219"/>
                <p:cNvSpPr txBox="1"/>
                <p:nvPr/>
              </p:nvSpPr>
              <p:spPr>
                <a:xfrm>
                  <a:off x="14430583" y="11578132"/>
                  <a:ext cx="4881465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3600" b="1" dirty="0" smtClean="0">
                      <a:solidFill>
                        <a:schemeClr val="tx2"/>
                      </a:solidFill>
                    </a:rPr>
                    <a:t>Path of Feature Fusion</a:t>
                  </a:r>
                  <a:endParaRPr kumimoji="1" lang="zh-CN" altLang="en-US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21" name="文本框 220"/>
                <p:cNvSpPr txBox="1"/>
                <p:nvPr/>
              </p:nvSpPr>
              <p:spPr>
                <a:xfrm>
                  <a:off x="14430582" y="12381242"/>
                  <a:ext cx="505138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3600" b="1" dirty="0" smtClean="0">
                      <a:solidFill>
                        <a:schemeClr val="tx2"/>
                      </a:solidFill>
                    </a:rPr>
                    <a:t>Path of Recursive Input</a:t>
                  </a:r>
                  <a:endParaRPr kumimoji="1" lang="zh-CN" altLang="en-US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22" name="文本框 221"/>
                <p:cNvSpPr txBox="1"/>
                <p:nvPr/>
              </p:nvSpPr>
              <p:spPr>
                <a:xfrm>
                  <a:off x="14430581" y="13210716"/>
                  <a:ext cx="5480988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3600" b="1" dirty="0" smtClean="0">
                      <a:solidFill>
                        <a:schemeClr val="tx2"/>
                      </a:solidFill>
                    </a:rPr>
                    <a:t>Path of Deep Supervision</a:t>
                  </a:r>
                  <a:endParaRPr kumimoji="1" lang="zh-CN" altLang="en-US" b="1" dirty="0">
                    <a:solidFill>
                      <a:schemeClr val="tx2"/>
                    </a:solidFill>
                  </a:endParaRPr>
                </a:p>
              </p:txBody>
            </p:sp>
          </p:grpSp>
          <p:cxnSp>
            <p:nvCxnSpPr>
              <p:cNvPr id="226" name="直线连接符 225"/>
              <p:cNvCxnSpPr/>
              <p:nvPr/>
            </p:nvCxnSpPr>
            <p:spPr>
              <a:xfrm flipH="1">
                <a:off x="-6810806" y="8726964"/>
                <a:ext cx="8170" cy="1830199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olid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3" name="文本框 232"/>
            <p:cNvSpPr txBox="1"/>
            <p:nvPr/>
          </p:nvSpPr>
          <p:spPr>
            <a:xfrm>
              <a:off x="-4114962" y="-4022515"/>
              <a:ext cx="17508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600" b="1" dirty="0" smtClean="0">
                  <a:solidFill>
                    <a:schemeClr val="tx2"/>
                  </a:solidFill>
                </a:rPr>
                <a:t>Stage 3</a:t>
              </a:r>
              <a:endParaRPr kumimoji="1" lang="zh-CN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235" name="文本框 234"/>
            <p:cNvSpPr txBox="1"/>
            <p:nvPr/>
          </p:nvSpPr>
          <p:spPr>
            <a:xfrm>
              <a:off x="4891547" y="-4038251"/>
              <a:ext cx="17508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600" b="1" dirty="0" smtClean="0">
                  <a:solidFill>
                    <a:schemeClr val="tx2"/>
                  </a:solidFill>
                </a:rPr>
                <a:t>Stage 2</a:t>
              </a:r>
              <a:endParaRPr kumimoji="1" lang="zh-CN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236" name="文本框 235"/>
            <p:cNvSpPr txBox="1"/>
            <p:nvPr/>
          </p:nvSpPr>
          <p:spPr>
            <a:xfrm>
              <a:off x="13883901" y="-4018009"/>
              <a:ext cx="17508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600" b="1" dirty="0" smtClean="0">
                  <a:solidFill>
                    <a:schemeClr val="tx2"/>
                  </a:solidFill>
                </a:rPr>
                <a:t>Stage 1</a:t>
              </a:r>
              <a:endParaRPr kumimoji="1" lang="zh-CN" altLang="en-US" b="1" dirty="0">
                <a:solidFill>
                  <a:schemeClr val="tx2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7" name="文本框 236"/>
                <p:cNvSpPr txBox="1"/>
                <p:nvPr/>
              </p:nvSpPr>
              <p:spPr>
                <a:xfrm>
                  <a:off x="-6758772" y="-3414046"/>
                  <a:ext cx="3251275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ground-truth </a:t>
                  </a:r>
                  <a14:m>
                    <m:oMath xmlns:m="http://schemas.openxmlformats.org/officeDocument/2006/math">
                      <m:r>
                        <a:rPr kumimoji="1" lang="en-US" altLang="zh-CN" sz="3600" b="0" i="1" smtClean="0">
                          <a:solidFill>
                            <a:schemeClr val="tx2"/>
                          </a:solidFill>
                          <a:latin typeface="Cambria Math" charset="0"/>
                        </a:rPr>
                        <m:t>𝑌</m:t>
                      </m:r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37" name="文本框 2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6758772" y="-3414046"/>
                  <a:ext cx="3251275" cy="646331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 l="-5243" t="-15094" b="-3490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8" name="文本框 237"/>
                <p:cNvSpPr txBox="1"/>
                <p:nvPr/>
              </p:nvSpPr>
              <p:spPr>
                <a:xfrm>
                  <a:off x="-3333164" y="-3473562"/>
                  <a:ext cx="4036618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recursive input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3600" i="1" smtClean="0">
                              <a:solidFill>
                                <a:schemeClr val="tx2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kumimoji="1" lang="en-US" altLang="zh-CN" sz="3600" b="0" i="1" smtClean="0">
                              <a:solidFill>
                                <a:schemeClr val="tx2"/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  <m:sup>
                          <m:r>
                            <a:rPr kumimoji="1" lang="en-US" altLang="zh-CN" sz="3600" b="0" i="1" smtClean="0">
                              <a:solidFill>
                                <a:schemeClr val="tx2"/>
                              </a:solidFill>
                              <a:latin typeface="Cambria Math" charset="0"/>
                            </a:rPr>
                            <m:t>(3)</m:t>
                          </m:r>
                        </m:sup>
                      </m:sSup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38" name="文本框 2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3333164" y="-3473562"/>
                  <a:ext cx="4036618" cy="669414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 l="-4079" t="-10000" b="-3363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9" name="文本框 238"/>
                <p:cNvSpPr txBox="1"/>
                <p:nvPr/>
              </p:nvSpPr>
              <p:spPr>
                <a:xfrm>
                  <a:off x="2165592" y="-3386595"/>
                  <a:ext cx="3251275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ground-truth </a:t>
                  </a:r>
                  <a14:m>
                    <m:oMath xmlns:m="http://schemas.openxmlformats.org/officeDocument/2006/math">
                      <m:r>
                        <a:rPr kumimoji="1" lang="en-US" altLang="zh-CN" sz="3600" b="0" i="1" smtClean="0">
                          <a:solidFill>
                            <a:schemeClr val="tx2"/>
                          </a:solidFill>
                          <a:latin typeface="Cambria Math" charset="0"/>
                        </a:rPr>
                        <m:t>𝑌</m:t>
                      </m:r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39" name="文本框 23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65592" y="-3386595"/>
                  <a:ext cx="3251275" cy="646331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 l="-5243" t="-14151" b="-3490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0" name="文本框 239"/>
                <p:cNvSpPr txBox="1"/>
                <p:nvPr/>
              </p:nvSpPr>
              <p:spPr>
                <a:xfrm>
                  <a:off x="5604023" y="-3446111"/>
                  <a:ext cx="4010970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recursive input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3600" i="1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kumimoji="1" lang="en-US" altLang="zh-CN" sz="3600" b="0" i="1" smtClean="0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kumimoji="1" lang="en-US" altLang="zh-CN" sz="3600" b="0" i="1" smtClean="0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  <m:sup>
                          <m:r>
                            <a:rPr kumimoji="1" lang="en-US" altLang="zh-CN" sz="3600" b="0" i="1" smtClean="0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(2)</m:t>
                          </m:r>
                        </m:sup>
                      </m:sSup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0" name="文本框 23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04023" y="-3446111"/>
                  <a:ext cx="4010970" cy="669414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4103" t="-10909" b="-3363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1" name="文本框 240"/>
                <p:cNvSpPr txBox="1"/>
                <p:nvPr/>
              </p:nvSpPr>
              <p:spPr>
                <a:xfrm>
                  <a:off x="11327196" y="-3359378"/>
                  <a:ext cx="3228769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ground-truth</a:t>
                  </a:r>
                  <a14:m>
                    <m:oMath xmlns:m="http://schemas.openxmlformats.org/officeDocument/2006/math">
                      <m:r>
                        <a:rPr kumimoji="1" lang="en-US" altLang="zh-CN" sz="3600" b="0" i="0" smtClean="0">
                          <a:solidFill>
                            <a:srgbClr val="44546A"/>
                          </a:solidFill>
                          <a:latin typeface="Cambria Math" charset="0"/>
                        </a:rPr>
                        <m:t> </m:t>
                      </m:r>
                      <m:r>
                        <a:rPr kumimoji="1" lang="en-US" altLang="zh-CN" sz="3600" b="0" i="1" smtClean="0">
                          <a:solidFill>
                            <a:srgbClr val="44546A"/>
                          </a:solidFill>
                          <a:latin typeface="Cambria Math" charset="0"/>
                        </a:rPr>
                        <m:t>𝑌</m:t>
                      </m:r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1" name="文本框 24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327196" y="-3359378"/>
                  <a:ext cx="3228769" cy="646331"/>
                </a:xfrm>
                <a:prstGeom prst="rect">
                  <a:avLst/>
                </a:prstGeom>
                <a:blipFill rotWithShape="0">
                  <a:blip r:embed="rId22"/>
                  <a:stretch>
                    <a:fillRect l="-5094" t="-15094" b="-3490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2" name="文本框 241"/>
                <p:cNvSpPr txBox="1"/>
                <p:nvPr/>
              </p:nvSpPr>
              <p:spPr>
                <a:xfrm>
                  <a:off x="14988662" y="-3377907"/>
                  <a:ext cx="2965812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zh-CN" sz="3600" dirty="0" smtClean="0">
                      <a:solidFill>
                        <a:schemeClr val="tx2"/>
                      </a:solidFill>
                    </a:rPr>
                    <a:t>raw input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3600" i="1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kumimoji="1" lang="en-US" altLang="zh-CN" sz="3600" b="0" i="1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 </m:t>
                          </m:r>
                          <m:r>
                            <a:rPr kumimoji="1" lang="en-US" altLang="zh-CN" sz="3600" b="0" i="1" smtClean="0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𝑋</m:t>
                          </m:r>
                        </m:e>
                        <m:sup>
                          <m:r>
                            <a:rPr kumimoji="1" lang="en-US" altLang="zh-CN" sz="3600" b="0" i="1" smtClean="0">
                              <a:solidFill>
                                <a:srgbClr val="44546A"/>
                              </a:solidFill>
                              <a:latin typeface="Cambria Math" charset="0"/>
                            </a:rPr>
                            <m:t>(1)</m:t>
                          </m:r>
                        </m:sup>
                      </m:sSup>
                    </m:oMath>
                  </a14:m>
                  <a:endParaRPr kumimoji="1" lang="zh-CN" alt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2" name="文本框 2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88662" y="-3377907"/>
                  <a:ext cx="2965812" cy="669414"/>
                </a:xfrm>
                <a:prstGeom prst="rect">
                  <a:avLst/>
                </a:prstGeom>
                <a:blipFill rotWithShape="0">
                  <a:blip r:embed="rId23"/>
                  <a:stretch>
                    <a:fillRect l="-5761" t="-10909" b="-3363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3" name="文本框 242"/>
                <p:cNvSpPr txBox="1"/>
                <p:nvPr/>
              </p:nvSpPr>
              <p:spPr>
                <a:xfrm>
                  <a:off x="-490214" y="609089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(3)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3" name="文本框 2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90214" y="609089"/>
                  <a:ext cx="1072666" cy="791755"/>
                </a:xfrm>
                <a:prstGeom prst="rect">
                  <a:avLst/>
                </a:prstGeom>
                <a:blipFill rotWithShape="0">
                  <a:blip r:embed="rId2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4" name="文本框 243"/>
                <p:cNvSpPr txBox="1"/>
                <p:nvPr/>
              </p:nvSpPr>
              <p:spPr>
                <a:xfrm>
                  <a:off x="-939360" y="3411286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(3)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4" name="文本框 2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939360" y="3411286"/>
                  <a:ext cx="1072666" cy="791755"/>
                </a:xfrm>
                <a:prstGeom prst="rect">
                  <a:avLst/>
                </a:prstGeom>
                <a:blipFill rotWithShape="0">
                  <a:blip r:embed="rId2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5" name="文本框 244"/>
                <p:cNvSpPr txBox="1"/>
                <p:nvPr/>
              </p:nvSpPr>
              <p:spPr>
                <a:xfrm>
                  <a:off x="-2274482" y="6515630"/>
                  <a:ext cx="1072666" cy="7985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5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(3)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5" name="文本框 2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2274482" y="6515630"/>
                  <a:ext cx="1072666" cy="798552"/>
                </a:xfrm>
                <a:prstGeom prst="rect">
                  <a:avLst/>
                </a:prstGeom>
                <a:blipFill rotWithShape="0">
                  <a:blip r:embed="rId2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6" name="文本框 245"/>
                <p:cNvSpPr txBox="1"/>
                <p:nvPr/>
              </p:nvSpPr>
              <p:spPr>
                <a:xfrm>
                  <a:off x="-3584425" y="9080310"/>
                  <a:ext cx="1106329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𝐹</m:t>
                            </m:r>
                          </m:e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(3)</m:t>
                            </m:r>
                          </m:sup>
                        </m:s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6" name="文本框 2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3584425" y="9080310"/>
                  <a:ext cx="1106329" cy="669414"/>
                </a:xfrm>
                <a:prstGeom prst="rect">
                  <a:avLst/>
                </a:prstGeom>
                <a:blipFill rotWithShape="0"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7" name="文本框 246"/>
                <p:cNvSpPr txBox="1"/>
                <p:nvPr/>
              </p:nvSpPr>
              <p:spPr>
                <a:xfrm>
                  <a:off x="8552322" y="609089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(2)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7" name="文本框 2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52322" y="609089"/>
                  <a:ext cx="1072666" cy="791755"/>
                </a:xfrm>
                <a:prstGeom prst="rect">
                  <a:avLst/>
                </a:prstGeom>
                <a:blipFill rotWithShape="0">
                  <a:blip r:embed="rId2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8" name="文本框 247"/>
                <p:cNvSpPr txBox="1"/>
                <p:nvPr/>
              </p:nvSpPr>
              <p:spPr>
                <a:xfrm>
                  <a:off x="8103176" y="3411286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(2)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8" name="文本框 2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103176" y="3411286"/>
                  <a:ext cx="1072666" cy="791755"/>
                </a:xfrm>
                <a:prstGeom prst="rect">
                  <a:avLst/>
                </a:prstGeom>
                <a:blipFill rotWithShape="0">
                  <a:blip r:embed="rId2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9" name="文本框 248"/>
                <p:cNvSpPr txBox="1"/>
                <p:nvPr/>
              </p:nvSpPr>
              <p:spPr>
                <a:xfrm>
                  <a:off x="6768054" y="6515630"/>
                  <a:ext cx="1072666" cy="7985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5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(2)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49" name="文本框 24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8054" y="6515630"/>
                  <a:ext cx="1072666" cy="798552"/>
                </a:xfrm>
                <a:prstGeom prst="rect">
                  <a:avLst/>
                </a:prstGeom>
                <a:blipFill rotWithShape="0">
                  <a:blip r:embed="rId3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0" name="文本框 249"/>
                <p:cNvSpPr txBox="1"/>
                <p:nvPr/>
              </p:nvSpPr>
              <p:spPr>
                <a:xfrm>
                  <a:off x="5458110" y="9080310"/>
                  <a:ext cx="1106329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𝐹</m:t>
                            </m:r>
                          </m:e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(2)</m:t>
                            </m:r>
                          </m:sup>
                        </m:s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0" name="文本框 24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58110" y="9080310"/>
                  <a:ext cx="1106329" cy="669414"/>
                </a:xfrm>
                <a:prstGeom prst="rect">
                  <a:avLst/>
                </a:prstGeom>
                <a:blipFill rotWithShape="0">
                  <a:blip r:embed="rId3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5" name="文本框 254"/>
                <p:cNvSpPr txBox="1"/>
                <p:nvPr/>
              </p:nvSpPr>
              <p:spPr>
                <a:xfrm>
                  <a:off x="17652709" y="607284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1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(1)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5" name="文本框 25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652709" y="607284"/>
                  <a:ext cx="1072666" cy="791755"/>
                </a:xfrm>
                <a:prstGeom prst="rect">
                  <a:avLst/>
                </a:prstGeom>
                <a:blipFill rotWithShape="0">
                  <a:blip r:embed="rId3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6" name="文本框 255"/>
                <p:cNvSpPr txBox="1"/>
                <p:nvPr/>
              </p:nvSpPr>
              <p:spPr>
                <a:xfrm>
                  <a:off x="17203563" y="3409481"/>
                  <a:ext cx="1072666" cy="7917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(1)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6" name="文本框 25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203563" y="3409481"/>
                  <a:ext cx="1072666" cy="791755"/>
                </a:xfrm>
                <a:prstGeom prst="rect">
                  <a:avLst/>
                </a:prstGeom>
                <a:blipFill rotWithShape="0">
                  <a:blip r:embed="rId3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7" name="文本框 256"/>
                <p:cNvSpPr txBox="1"/>
                <p:nvPr/>
              </p:nvSpPr>
              <p:spPr>
                <a:xfrm>
                  <a:off x="15868441" y="6513825"/>
                  <a:ext cx="1072666" cy="7985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𝑆</m:t>
                            </m:r>
                          </m:e>
                          <m:sub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5</m:t>
                            </m:r>
                          </m:sub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(1)</m:t>
                            </m:r>
                          </m:sup>
                        </m:sSub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7" name="文本框 25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868441" y="6513825"/>
                  <a:ext cx="1072666" cy="798552"/>
                </a:xfrm>
                <a:prstGeom prst="rect">
                  <a:avLst/>
                </a:prstGeom>
                <a:blipFill rotWithShape="0">
                  <a:blip r:embed="rId3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8" name="文本框 257"/>
                <p:cNvSpPr txBox="1"/>
                <p:nvPr/>
              </p:nvSpPr>
              <p:spPr>
                <a:xfrm>
                  <a:off x="14558497" y="9078505"/>
                  <a:ext cx="1106329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𝐹</m:t>
                            </m:r>
                          </m:e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(1)</m:t>
                            </m:r>
                          </m:sup>
                        </m:s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8" name="文本框 25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558497" y="9078505"/>
                  <a:ext cx="1106329" cy="669414"/>
                </a:xfrm>
                <a:prstGeom prst="rect">
                  <a:avLst/>
                </a:prstGeom>
                <a:blipFill rotWithShape="0">
                  <a:blip r:embed="rId3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9" name="文本框 258"/>
                <p:cNvSpPr txBox="1"/>
                <p:nvPr/>
              </p:nvSpPr>
              <p:spPr>
                <a:xfrm>
                  <a:off x="-421408" y="13277054"/>
                  <a:ext cx="1120563" cy="66941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sz="360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𝐹</m:t>
                            </m:r>
                          </m:e>
                          <m:sup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𝑓</m:t>
                            </m:r>
                            <m:r>
                              <a:rPr kumimoji="1" lang="en-US" altLang="zh-CN" sz="3600" b="0" i="1" smtClean="0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kumimoji="1" lang="zh-CN" altLang="en-US" sz="36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259" name="文本框 25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421408" y="13277054"/>
                  <a:ext cx="1120563" cy="669414"/>
                </a:xfrm>
                <a:prstGeom prst="rect">
                  <a:avLst/>
                </a:prstGeom>
                <a:blipFill rotWithShape="0">
                  <a:blip r:embed="rId3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98567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 47"/>
          <p:cNvGrpSpPr/>
          <p:nvPr/>
        </p:nvGrpSpPr>
        <p:grpSpPr>
          <a:xfrm>
            <a:off x="-1027441" y="-328469"/>
            <a:ext cx="15848716" cy="6692328"/>
            <a:chOff x="-1027441" y="-328469"/>
            <a:chExt cx="15848716" cy="6692328"/>
          </a:xfrm>
        </p:grpSpPr>
        <p:grpSp>
          <p:nvGrpSpPr>
            <p:cNvPr id="44" name="组 43"/>
            <p:cNvGrpSpPr/>
            <p:nvPr/>
          </p:nvGrpSpPr>
          <p:grpSpPr>
            <a:xfrm>
              <a:off x="884956" y="-328469"/>
              <a:ext cx="13936319" cy="6692328"/>
              <a:chOff x="-2772644" y="1001567"/>
              <a:chExt cx="13936319" cy="669232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433329" y="1403349"/>
                <a:ext cx="3307398" cy="3238500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4000" b="1" dirty="0" smtClean="0"/>
                  <a:t>VD2D</a:t>
                </a:r>
                <a:endParaRPr kumimoji="1" lang="zh-CN" altLang="en-US" sz="2400" b="1" dirty="0"/>
              </a:p>
            </p:txBody>
          </p:sp>
          <p:grpSp>
            <p:nvGrpSpPr>
              <p:cNvPr id="21" name="组 20"/>
              <p:cNvGrpSpPr/>
              <p:nvPr/>
            </p:nvGrpSpPr>
            <p:grpSpPr>
              <a:xfrm>
                <a:off x="-2772644" y="1001567"/>
                <a:ext cx="2296391" cy="4014357"/>
                <a:chOff x="-3048001" y="1001568"/>
                <a:chExt cx="2296391" cy="4014357"/>
              </a:xfrm>
            </p:grpSpPr>
            <p:pic>
              <p:nvPicPr>
                <p:cNvPr id="4" name="图片 3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3048000" y="1001568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7" name="图片 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3048001" y="2719536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8" name="图片 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3047999" y="1860552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</p:grpSp>
          <p:sp>
            <p:nvSpPr>
              <p:cNvPr id="12" name="矩形 11"/>
              <p:cNvSpPr/>
              <p:nvPr/>
            </p:nvSpPr>
            <p:spPr>
              <a:xfrm>
                <a:off x="7856277" y="4261441"/>
                <a:ext cx="3307398" cy="3238500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4000" b="1" dirty="0" smtClean="0"/>
                  <a:t>VD2D3D</a:t>
                </a:r>
                <a:endParaRPr kumimoji="1" lang="zh-CN" altLang="en-US" sz="2400" b="1" dirty="0"/>
              </a:p>
            </p:txBody>
          </p:sp>
          <p:grpSp>
            <p:nvGrpSpPr>
              <p:cNvPr id="20" name="组 19"/>
              <p:cNvGrpSpPr/>
              <p:nvPr/>
            </p:nvGrpSpPr>
            <p:grpSpPr>
              <a:xfrm>
                <a:off x="4650308" y="1005611"/>
                <a:ext cx="2296391" cy="6688284"/>
                <a:chOff x="4650306" y="-146627"/>
                <a:chExt cx="2296391" cy="6688284"/>
              </a:xfrm>
            </p:grpSpPr>
            <p:pic>
              <p:nvPicPr>
                <p:cNvPr id="5" name="图片 4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7" y="-146627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10" name="图片 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8" y="712357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11" name="图片 10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7" y="1599046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17" name="图片 16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7" y="2527300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18" name="图片 17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6" y="4245268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  <p:pic>
              <p:nvPicPr>
                <p:cNvPr id="19" name="图片 18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50308" y="3386284"/>
                  <a:ext cx="2296389" cy="2296389"/>
                </a:xfrm>
                <a:prstGeom prst="rect">
                  <a:avLst/>
                </a:prstGeom>
                <a:scene3d>
                  <a:camera prst="orthographicFront">
                    <a:rot lat="4200000" lon="600000" rev="0"/>
                  </a:camera>
                  <a:lightRig rig="threePt" dir="t"/>
                </a:scene3d>
              </p:spPr>
            </p:pic>
          </p:grpSp>
          <p:cxnSp>
            <p:nvCxnSpPr>
              <p:cNvPr id="22" name="直线连接符 21"/>
              <p:cNvCxnSpPr>
                <a:stCxn id="8" idx="3"/>
              </p:cNvCxnSpPr>
              <p:nvPr/>
            </p:nvCxnSpPr>
            <p:spPr>
              <a:xfrm>
                <a:off x="-476253" y="3008746"/>
                <a:ext cx="909582" cy="0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25"/>
              <p:cNvCxnSpPr>
                <a:stCxn id="6" idx="3"/>
              </p:cNvCxnSpPr>
              <p:nvPr/>
            </p:nvCxnSpPr>
            <p:spPr>
              <a:xfrm flipV="1">
                <a:off x="3740727" y="3008745"/>
                <a:ext cx="909579" cy="13854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线连接符 29"/>
              <p:cNvCxnSpPr>
                <a:endCxn id="12" idx="1"/>
              </p:cNvCxnSpPr>
              <p:nvPr/>
            </p:nvCxnSpPr>
            <p:spPr>
              <a:xfrm>
                <a:off x="6946696" y="5878952"/>
                <a:ext cx="909581" cy="1739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线连接符 35"/>
              <p:cNvCxnSpPr/>
              <p:nvPr/>
            </p:nvCxnSpPr>
            <p:spPr>
              <a:xfrm>
                <a:off x="6946696" y="3022599"/>
                <a:ext cx="396213" cy="0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线连接符 39"/>
              <p:cNvCxnSpPr/>
              <p:nvPr/>
            </p:nvCxnSpPr>
            <p:spPr>
              <a:xfrm>
                <a:off x="7342909" y="3022599"/>
                <a:ext cx="0" cy="2761117"/>
              </a:xfrm>
              <a:prstGeom prst="line">
                <a:avLst/>
              </a:prstGeom>
              <a:ln w="76200">
                <a:solidFill>
                  <a:schemeClr val="tx2"/>
                </a:solidFill>
                <a:prstDash val="sysDot"/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文本框 44"/>
            <p:cNvSpPr txBox="1"/>
            <p:nvPr/>
          </p:nvSpPr>
          <p:spPr>
            <a:xfrm>
              <a:off x="-999968" y="238127"/>
              <a:ext cx="16850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 b="1" dirty="0" smtClean="0">
                  <a:solidFill>
                    <a:schemeClr val="tx2"/>
                  </a:solidFill>
                </a:rPr>
                <a:t>Slice j-1</a:t>
              </a:r>
              <a:endParaRPr kumimoji="1" lang="zh-CN" altLang="en-US" sz="3200" b="1" dirty="0">
                <a:solidFill>
                  <a:schemeClr val="tx2"/>
                </a:solidFill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-783563" y="1128860"/>
              <a:ext cx="125226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 b="1" dirty="0" smtClean="0">
                  <a:solidFill>
                    <a:schemeClr val="tx2"/>
                  </a:solidFill>
                </a:rPr>
                <a:t>Slice j</a:t>
              </a:r>
              <a:endParaRPr kumimoji="1" lang="zh-CN" altLang="en-US" sz="3200" b="1" dirty="0">
                <a:solidFill>
                  <a:schemeClr val="tx2"/>
                </a:solidFill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-1027441" y="2019593"/>
              <a:ext cx="1765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 b="1" dirty="0" smtClean="0">
                  <a:solidFill>
                    <a:schemeClr val="tx2"/>
                  </a:solidFill>
                </a:rPr>
                <a:t>Slice j+1</a:t>
              </a:r>
              <a:endParaRPr kumimoji="1" lang="zh-CN" altLang="en-US" sz="32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1444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050" y="627063"/>
            <a:ext cx="3251200" cy="24384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050" y="3336925"/>
            <a:ext cx="3246955" cy="22923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775" y="627063"/>
            <a:ext cx="3564912" cy="2438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775" y="3336925"/>
            <a:ext cx="3593025" cy="22923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570" y="627063"/>
            <a:ext cx="3051945" cy="243952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570" y="3336925"/>
            <a:ext cx="3051945" cy="229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37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2672</TotalTime>
  <Words>173</Words>
  <Application>Microsoft Macintosh PowerPoint</Application>
  <PresentationFormat>宽屏</PresentationFormat>
  <Paragraphs>54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Cambria Math</vt:lpstr>
      <vt:lpstr>DengXian</vt:lpstr>
      <vt:lpstr>DengXian Light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kouen93</dc:creator>
  <cp:lastModifiedBy>kouen93</cp:lastModifiedBy>
  <cp:revision>101</cp:revision>
  <dcterms:created xsi:type="dcterms:W3CDTF">2018-01-18T04:27:29Z</dcterms:created>
  <dcterms:modified xsi:type="dcterms:W3CDTF">2018-01-20T10:03:35Z</dcterms:modified>
</cp:coreProperties>
</file>

<file path=docProps/thumbnail.jpeg>
</file>